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83" r:id="rId1"/>
    <p:sldMasterId id="2147483767" r:id="rId2"/>
  </p:sldMasterIdLst>
  <p:notesMasterIdLst>
    <p:notesMasterId r:id="rId58"/>
  </p:notesMasterIdLst>
  <p:handoutMasterIdLst>
    <p:handoutMasterId r:id="rId59"/>
  </p:handoutMasterIdLst>
  <p:sldIdLst>
    <p:sldId id="310" r:id="rId3"/>
    <p:sldId id="1364" r:id="rId4"/>
    <p:sldId id="1469" r:id="rId5"/>
    <p:sldId id="1464" r:id="rId6"/>
    <p:sldId id="1465" r:id="rId7"/>
    <p:sldId id="1466" r:id="rId8"/>
    <p:sldId id="1467" r:id="rId9"/>
    <p:sldId id="1525" r:id="rId10"/>
    <p:sldId id="1471" r:id="rId11"/>
    <p:sldId id="1527" r:id="rId12"/>
    <p:sldId id="1526" r:id="rId13"/>
    <p:sldId id="1470" r:id="rId14"/>
    <p:sldId id="1528" r:id="rId15"/>
    <p:sldId id="1529" r:id="rId16"/>
    <p:sldId id="1530" r:id="rId17"/>
    <p:sldId id="1477" r:id="rId18"/>
    <p:sldId id="1532" r:id="rId19"/>
    <p:sldId id="1533" r:id="rId20"/>
    <p:sldId id="1552" r:id="rId21"/>
    <p:sldId id="1537" r:id="rId22"/>
    <p:sldId id="1534" r:id="rId23"/>
    <p:sldId id="1493" r:id="rId24"/>
    <p:sldId id="1550" r:id="rId25"/>
    <p:sldId id="1478" r:id="rId26"/>
    <p:sldId id="1540" r:id="rId27"/>
    <p:sldId id="1539" r:id="rId28"/>
    <p:sldId id="1538" r:id="rId29"/>
    <p:sldId id="1479" r:id="rId30"/>
    <p:sldId id="1541" r:id="rId31"/>
    <p:sldId id="1542" r:id="rId32"/>
    <p:sldId id="1480" r:id="rId33"/>
    <p:sldId id="1554" r:id="rId34"/>
    <p:sldId id="1553" r:id="rId35"/>
    <p:sldId id="1543" r:id="rId36"/>
    <p:sldId id="1544" r:id="rId37"/>
    <p:sldId id="1545" r:id="rId38"/>
    <p:sldId id="1546" r:id="rId39"/>
    <p:sldId id="1481" r:id="rId40"/>
    <p:sldId id="1473" r:id="rId41"/>
    <p:sldId id="1482" r:id="rId42"/>
    <p:sldId id="1484" r:id="rId43"/>
    <p:sldId id="1524" r:id="rId44"/>
    <p:sldId id="1488" r:id="rId45"/>
    <p:sldId id="1489" r:id="rId46"/>
    <p:sldId id="1506" r:id="rId47"/>
    <p:sldId id="1468" r:id="rId48"/>
    <p:sldId id="1518" r:id="rId49"/>
    <p:sldId id="1515" r:id="rId50"/>
    <p:sldId id="1519" r:id="rId51"/>
    <p:sldId id="1522" r:id="rId52"/>
    <p:sldId id="1521" r:id="rId53"/>
    <p:sldId id="1520" r:id="rId54"/>
    <p:sldId id="1523" r:id="rId55"/>
    <p:sldId id="1548" r:id="rId56"/>
    <p:sldId id="1547" r:id="rId57"/>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 &amp; INSTRUCTIONS" id="{8BC2C878-397D-46BD-A395-BBD38B4E8FC5}">
          <p14:sldIdLst/>
        </p14:section>
        <p14:section name="Intro slides" id="{EBFCC3E4-AC2B-4D90-8B0A-0D0184FCE751}">
          <p14:sldIdLst>
            <p14:sldId id="310"/>
            <p14:sldId id="1364"/>
            <p14:sldId id="1469"/>
            <p14:sldId id="1464"/>
            <p14:sldId id="1465"/>
            <p14:sldId id="1466"/>
            <p14:sldId id="1467"/>
            <p14:sldId id="1525"/>
            <p14:sldId id="1471"/>
            <p14:sldId id="1527"/>
            <p14:sldId id="1526"/>
            <p14:sldId id="1470"/>
            <p14:sldId id="1528"/>
            <p14:sldId id="1529"/>
            <p14:sldId id="1530"/>
            <p14:sldId id="1477"/>
            <p14:sldId id="1532"/>
            <p14:sldId id="1533"/>
            <p14:sldId id="1552"/>
            <p14:sldId id="1537"/>
            <p14:sldId id="1534"/>
            <p14:sldId id="1493"/>
            <p14:sldId id="1550"/>
            <p14:sldId id="1478"/>
            <p14:sldId id="1540"/>
            <p14:sldId id="1539"/>
            <p14:sldId id="1538"/>
            <p14:sldId id="1479"/>
            <p14:sldId id="1541"/>
            <p14:sldId id="1542"/>
            <p14:sldId id="1480"/>
            <p14:sldId id="1554"/>
            <p14:sldId id="1553"/>
            <p14:sldId id="1543"/>
            <p14:sldId id="1544"/>
            <p14:sldId id="1545"/>
            <p14:sldId id="1546"/>
            <p14:sldId id="1481"/>
            <p14:sldId id="1473"/>
            <p14:sldId id="1482"/>
            <p14:sldId id="1484"/>
            <p14:sldId id="1524"/>
            <p14:sldId id="1488"/>
            <p14:sldId id="1489"/>
            <p14:sldId id="1506"/>
            <p14:sldId id="1468"/>
            <p14:sldId id="1518"/>
            <p14:sldId id="1515"/>
            <p14:sldId id="1519"/>
            <p14:sldId id="1522"/>
            <p14:sldId id="1521"/>
            <p14:sldId id="1520"/>
            <p14:sldId id="1523"/>
            <p14:sldId id="1548"/>
            <p14:sldId id="1547"/>
          </p14:sldIdLst>
        </p14:section>
        <p14:section name="Template-set" id="{9F0582D1-4629-4CE4-AA40-DBB89DBAA2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un Post" initials="TP" lastIdx="15" clrIdx="0">
    <p:extLst>
      <p:ext uri="{19B8F6BF-5375-455C-9EA6-DF929625EA0E}">
        <p15:presenceInfo xmlns:p15="http://schemas.microsoft.com/office/powerpoint/2012/main" userId="Teun Post" providerId="None"/>
      </p:ext>
    </p:extLst>
  </p:cmAuthor>
  <p:cmAuthor id="2" name="Marjolijn de Kruijff" initials="MdK" lastIdx="42" clrIdx="1">
    <p:extLst>
      <p:ext uri="{19B8F6BF-5375-455C-9EA6-DF929625EA0E}">
        <p15:presenceInfo xmlns:p15="http://schemas.microsoft.com/office/powerpoint/2012/main" userId="S-1-5-21-2890558824-3927818043-3374662254-1222" providerId="AD"/>
      </p:ext>
    </p:extLst>
  </p:cmAuthor>
  <p:cmAuthor id="3" name="Rodney Assenberg" initials="RA" lastIdx="23" clrIdx="2">
    <p:extLst>
      <p:ext uri="{19B8F6BF-5375-455C-9EA6-DF929625EA0E}">
        <p15:presenceInfo xmlns:p15="http://schemas.microsoft.com/office/powerpoint/2012/main" userId="S-1-5-21-2890558824-3927818043-3374662254-1179" providerId="AD"/>
      </p:ext>
    </p:extLst>
  </p:cmAuthor>
  <p:cmAuthor id="4" name="Sven Hoefman" initials="SH" lastIdx="1" clrIdx="3">
    <p:extLst>
      <p:ext uri="{19B8F6BF-5375-455C-9EA6-DF929625EA0E}">
        <p15:presenceInfo xmlns:p15="http://schemas.microsoft.com/office/powerpoint/2012/main" userId="S-1-5-21-825581327-3648751936-1136791152-4152" providerId="AD"/>
      </p:ext>
    </p:extLst>
  </p:cmAuthor>
  <p:cmAuthor id="5" name="Joost de Jongh" initials="JdJ" lastIdx="11" clrIdx="4">
    <p:extLst>
      <p:ext uri="{19B8F6BF-5375-455C-9EA6-DF929625EA0E}">
        <p15:presenceInfo xmlns:p15="http://schemas.microsoft.com/office/powerpoint/2012/main" userId="S-1-5-21-825581327-3648751936-1136791152-11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B000"/>
    <a:srgbClr val="BE5302"/>
    <a:srgbClr val="F2F2F2"/>
    <a:srgbClr val="FFFFFF"/>
    <a:srgbClr val="E7AF19"/>
    <a:srgbClr val="F2AD00"/>
    <a:srgbClr val="FFB200"/>
    <a:srgbClr val="FFB601"/>
    <a:srgbClr val="FFBC15"/>
    <a:srgbClr val="F9B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9" autoAdjust="0"/>
    <p:restoredTop sz="94879" autoAdjust="0"/>
  </p:normalViewPr>
  <p:slideViewPr>
    <p:cSldViewPr snapToGrid="0">
      <p:cViewPr varScale="1">
        <p:scale>
          <a:sx n="109" d="100"/>
          <a:sy n="109" d="100"/>
        </p:scale>
        <p:origin x="2772" y="114"/>
      </p:cViewPr>
      <p:guideLst/>
    </p:cSldViewPr>
  </p:slideViewPr>
  <p:outlineViewPr>
    <p:cViewPr>
      <p:scale>
        <a:sx n="33" d="100"/>
        <a:sy n="33" d="100"/>
      </p:scale>
      <p:origin x="0" y="-133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BFBCB5-3D1A-4CA2-9701-FC133133AED5}" type="datetimeFigureOut">
              <a:rPr lang="en-GB" smtClean="0"/>
              <a:t>20/06/2022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792894-2EDF-4939-9D15-879924495F68}" type="slidenum">
              <a:rPr lang="en-GB" smtClean="0"/>
              <a:t>‹#›</a:t>
            </a:fld>
            <a:endParaRPr lang="en-GB"/>
          </a:p>
        </p:txBody>
      </p:sp>
    </p:spTree>
    <p:extLst>
      <p:ext uri="{BB962C8B-B14F-4D97-AF65-F5344CB8AC3E}">
        <p14:creationId xmlns:p14="http://schemas.microsoft.com/office/powerpoint/2010/main" val="433072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5B023-9A78-4752-9110-A2B429677C1F}" type="datetimeFigureOut">
              <a:rPr lang="en-GB" smtClean="0"/>
              <a:t>20/06/2022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CBC47-B4C8-43F7-8A32-8B9270CE1F4C}" type="slidenum">
              <a:rPr lang="en-GB" smtClean="0"/>
              <a:t>‹#›</a:t>
            </a:fld>
            <a:endParaRPr lang="en-GB"/>
          </a:p>
        </p:txBody>
      </p:sp>
    </p:spTree>
    <p:extLst>
      <p:ext uri="{BB962C8B-B14F-4D97-AF65-F5344CB8AC3E}">
        <p14:creationId xmlns:p14="http://schemas.microsoft.com/office/powerpoint/2010/main" val="209369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ON">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13880880-D56B-4021-BF79-E27671E593DC}"/>
              </a:ext>
            </a:extLst>
          </p:cNvPr>
          <p:cNvSpPr/>
          <p:nvPr userDrawn="1"/>
        </p:nvSpPr>
        <p:spPr>
          <a:xfrm>
            <a:off x="-1" y="-3416"/>
            <a:ext cx="12192001" cy="6897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Rechthoek 25">
            <a:extLst>
              <a:ext uri="{FF2B5EF4-FFF2-40B4-BE49-F238E27FC236}">
                <a16:creationId xmlns:a16="http://schemas.microsoft.com/office/drawing/2014/main" id="{BD935817-360A-4E29-984B-1991B7FB97D8}"/>
              </a:ext>
            </a:extLst>
          </p:cNvPr>
          <p:cNvSpPr/>
          <p:nvPr userDrawn="1"/>
        </p:nvSpPr>
        <p:spPr>
          <a:xfrm>
            <a:off x="-1" y="-3416"/>
            <a:ext cx="12192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hthoek 7">
            <a:extLst>
              <a:ext uri="{FF2B5EF4-FFF2-40B4-BE49-F238E27FC236}">
                <a16:creationId xmlns:a16="http://schemas.microsoft.com/office/drawing/2014/main" id="{7D6A87E2-F610-4EA8-A94A-B886068F7B43}"/>
              </a:ext>
            </a:extLst>
          </p:cNvPr>
          <p:cNvSpPr/>
          <p:nvPr userDrawn="1"/>
        </p:nvSpPr>
        <p:spPr>
          <a:xfrm>
            <a:off x="-1" y="0"/>
            <a:ext cx="12192001" cy="6894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Freeform 5">
            <a:extLst>
              <a:ext uri="{FF2B5EF4-FFF2-40B4-BE49-F238E27FC236}">
                <a16:creationId xmlns:a16="http://schemas.microsoft.com/office/drawing/2014/main" id="{F1D3353C-7DFF-44AD-B323-7C88ECD08381}"/>
              </a:ext>
            </a:extLst>
          </p:cNvPr>
          <p:cNvSpPr>
            <a:spLocks noEditPoints="1"/>
          </p:cNvSpPr>
          <p:nvPr/>
        </p:nvSpPr>
        <p:spPr bwMode="auto">
          <a:xfrm>
            <a:off x="6805413" y="4117562"/>
            <a:ext cx="1887623" cy="157648"/>
          </a:xfrm>
          <a:custGeom>
            <a:avLst/>
            <a:gdLst>
              <a:gd name="T0" fmla="*/ 205 w 217"/>
              <a:gd name="T1" fmla="*/ 2 h 18"/>
              <a:gd name="T2" fmla="*/ 209 w 217"/>
              <a:gd name="T3" fmla="*/ 16 h 18"/>
              <a:gd name="T4" fmla="*/ 209 w 217"/>
              <a:gd name="T5" fmla="*/ 18 h 18"/>
              <a:gd name="T6" fmla="*/ 203 w 217"/>
              <a:gd name="T7" fmla="*/ 1 h 18"/>
              <a:gd name="T8" fmla="*/ 188 w 217"/>
              <a:gd name="T9" fmla="*/ 2 h 18"/>
              <a:gd name="T10" fmla="*/ 192 w 217"/>
              <a:gd name="T11" fmla="*/ 10 h 18"/>
              <a:gd name="T12" fmla="*/ 186 w 217"/>
              <a:gd name="T13" fmla="*/ 18 h 18"/>
              <a:gd name="T14" fmla="*/ 192 w 217"/>
              <a:gd name="T15" fmla="*/ 11 h 18"/>
              <a:gd name="T16" fmla="*/ 180 w 217"/>
              <a:gd name="T17" fmla="*/ 9 h 18"/>
              <a:gd name="T18" fmla="*/ 180 w 217"/>
              <a:gd name="T19" fmla="*/ 11 h 18"/>
              <a:gd name="T20" fmla="*/ 168 w 217"/>
              <a:gd name="T21" fmla="*/ 1 h 18"/>
              <a:gd name="T22" fmla="*/ 158 w 217"/>
              <a:gd name="T23" fmla="*/ 1 h 18"/>
              <a:gd name="T24" fmla="*/ 158 w 217"/>
              <a:gd name="T25" fmla="*/ 18 h 18"/>
              <a:gd name="T26" fmla="*/ 166 w 217"/>
              <a:gd name="T27" fmla="*/ 18 h 18"/>
              <a:gd name="T28" fmla="*/ 144 w 217"/>
              <a:gd name="T29" fmla="*/ 10 h 18"/>
              <a:gd name="T30" fmla="*/ 144 w 217"/>
              <a:gd name="T31" fmla="*/ 2 h 18"/>
              <a:gd name="T32" fmla="*/ 145 w 217"/>
              <a:gd name="T33" fmla="*/ 1 h 18"/>
              <a:gd name="T34" fmla="*/ 140 w 217"/>
              <a:gd name="T35" fmla="*/ 18 h 18"/>
              <a:gd name="T36" fmla="*/ 151 w 217"/>
              <a:gd name="T37" fmla="*/ 6 h 18"/>
              <a:gd name="T38" fmla="*/ 118 w 217"/>
              <a:gd name="T39" fmla="*/ 7 h 18"/>
              <a:gd name="T40" fmla="*/ 118 w 217"/>
              <a:gd name="T41" fmla="*/ 16 h 18"/>
              <a:gd name="T42" fmla="*/ 118 w 217"/>
              <a:gd name="T43" fmla="*/ 18 h 18"/>
              <a:gd name="T44" fmla="*/ 121 w 217"/>
              <a:gd name="T45" fmla="*/ 0 h 18"/>
              <a:gd name="T46" fmla="*/ 112 w 217"/>
              <a:gd name="T47" fmla="*/ 11 h 18"/>
              <a:gd name="T48" fmla="*/ 105 w 217"/>
              <a:gd name="T49" fmla="*/ 11 h 18"/>
              <a:gd name="T50" fmla="*/ 96 w 217"/>
              <a:gd name="T51" fmla="*/ 12 h 18"/>
              <a:gd name="T52" fmla="*/ 106 w 217"/>
              <a:gd name="T53" fmla="*/ 15 h 18"/>
              <a:gd name="T54" fmla="*/ 107 w 217"/>
              <a:gd name="T55" fmla="*/ 13 h 18"/>
              <a:gd name="T56" fmla="*/ 84 w 217"/>
              <a:gd name="T57" fmla="*/ 11 h 18"/>
              <a:gd name="T58" fmla="*/ 92 w 217"/>
              <a:gd name="T59" fmla="*/ 6 h 18"/>
              <a:gd name="T60" fmla="*/ 88 w 217"/>
              <a:gd name="T61" fmla="*/ 18 h 18"/>
              <a:gd name="T62" fmla="*/ 88 w 217"/>
              <a:gd name="T63" fmla="*/ 16 h 18"/>
              <a:gd name="T64" fmla="*/ 66 w 217"/>
              <a:gd name="T65" fmla="*/ 6 h 18"/>
              <a:gd name="T66" fmla="*/ 68 w 217"/>
              <a:gd name="T67" fmla="*/ 7 h 18"/>
              <a:gd name="T68" fmla="*/ 75 w 217"/>
              <a:gd name="T69" fmla="*/ 18 h 18"/>
              <a:gd name="T70" fmla="*/ 72 w 217"/>
              <a:gd name="T71" fmla="*/ 5 h 18"/>
              <a:gd name="T72" fmla="*/ 52 w 217"/>
              <a:gd name="T73" fmla="*/ 14 h 18"/>
              <a:gd name="T74" fmla="*/ 59 w 217"/>
              <a:gd name="T75" fmla="*/ 14 h 18"/>
              <a:gd name="T76" fmla="*/ 51 w 217"/>
              <a:gd name="T77" fmla="*/ 7 h 18"/>
              <a:gd name="T78" fmla="*/ 57 w 217"/>
              <a:gd name="T79" fmla="*/ 10 h 18"/>
              <a:gd name="T80" fmla="*/ 61 w 217"/>
              <a:gd name="T81" fmla="*/ 14 h 18"/>
              <a:gd name="T82" fmla="*/ 44 w 217"/>
              <a:gd name="T83" fmla="*/ 5 h 18"/>
              <a:gd name="T84" fmla="*/ 34 w 217"/>
              <a:gd name="T85" fmla="*/ 5 h 18"/>
              <a:gd name="T86" fmla="*/ 46 w 217"/>
              <a:gd name="T87" fmla="*/ 5 h 18"/>
              <a:gd name="T88" fmla="*/ 25 w 217"/>
              <a:gd name="T89" fmla="*/ 7 h 18"/>
              <a:gd name="T90" fmla="*/ 25 w 217"/>
              <a:gd name="T91" fmla="*/ 16 h 18"/>
              <a:gd name="T92" fmla="*/ 25 w 217"/>
              <a:gd name="T93" fmla="*/ 18 h 18"/>
              <a:gd name="T94" fmla="*/ 28 w 217"/>
              <a:gd name="T95" fmla="*/ 0 h 18"/>
              <a:gd name="T96" fmla="*/ 19 w 217"/>
              <a:gd name="T97" fmla="*/ 11 h 18"/>
              <a:gd name="T98" fmla="*/ 10 w 217"/>
              <a:gd name="T99" fmla="*/ 11 h 18"/>
              <a:gd name="T100" fmla="*/ 6 w 217"/>
              <a:gd name="T101" fmla="*/ 1 h 18"/>
              <a:gd name="T102" fmla="*/ 4 w 217"/>
              <a:gd name="T103" fmla="*/ 13 h 18"/>
              <a:gd name="T104" fmla="*/ 15 w 217"/>
              <a:gd name="T10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18">
                <a:moveTo>
                  <a:pt x="209" y="16"/>
                </a:moveTo>
                <a:cubicBezTo>
                  <a:pt x="205" y="16"/>
                  <a:pt x="205" y="16"/>
                  <a:pt x="205" y="16"/>
                </a:cubicBezTo>
                <a:cubicBezTo>
                  <a:pt x="205" y="2"/>
                  <a:pt x="205" y="2"/>
                  <a:pt x="205" y="2"/>
                </a:cubicBezTo>
                <a:cubicBezTo>
                  <a:pt x="209" y="2"/>
                  <a:pt x="209" y="2"/>
                  <a:pt x="209" y="2"/>
                </a:cubicBezTo>
                <a:cubicBezTo>
                  <a:pt x="213" y="2"/>
                  <a:pt x="215" y="5"/>
                  <a:pt x="215" y="9"/>
                </a:cubicBezTo>
                <a:cubicBezTo>
                  <a:pt x="215" y="14"/>
                  <a:pt x="213" y="16"/>
                  <a:pt x="209" y="16"/>
                </a:cubicBezTo>
                <a:moveTo>
                  <a:pt x="203" y="1"/>
                </a:moveTo>
                <a:cubicBezTo>
                  <a:pt x="203" y="18"/>
                  <a:pt x="203" y="18"/>
                  <a:pt x="203" y="18"/>
                </a:cubicBezTo>
                <a:cubicBezTo>
                  <a:pt x="209" y="18"/>
                  <a:pt x="209" y="18"/>
                  <a:pt x="209" y="18"/>
                </a:cubicBezTo>
                <a:cubicBezTo>
                  <a:pt x="214" y="18"/>
                  <a:pt x="217" y="15"/>
                  <a:pt x="217" y="9"/>
                </a:cubicBezTo>
                <a:cubicBezTo>
                  <a:pt x="217" y="4"/>
                  <a:pt x="214" y="1"/>
                  <a:pt x="209" y="1"/>
                </a:cubicBezTo>
                <a:lnTo>
                  <a:pt x="203" y="1"/>
                </a:lnTo>
                <a:close/>
                <a:moveTo>
                  <a:pt x="192" y="10"/>
                </a:moveTo>
                <a:cubicBezTo>
                  <a:pt x="188" y="10"/>
                  <a:pt x="188" y="10"/>
                  <a:pt x="188" y="10"/>
                </a:cubicBezTo>
                <a:cubicBezTo>
                  <a:pt x="188" y="2"/>
                  <a:pt x="188" y="2"/>
                  <a:pt x="188" y="2"/>
                </a:cubicBezTo>
                <a:cubicBezTo>
                  <a:pt x="192" y="2"/>
                  <a:pt x="192" y="2"/>
                  <a:pt x="192" y="2"/>
                </a:cubicBezTo>
                <a:cubicBezTo>
                  <a:pt x="196" y="2"/>
                  <a:pt x="196" y="4"/>
                  <a:pt x="196" y="6"/>
                </a:cubicBezTo>
                <a:cubicBezTo>
                  <a:pt x="196" y="8"/>
                  <a:pt x="196" y="10"/>
                  <a:pt x="192" y="10"/>
                </a:cubicBezTo>
                <a:moveTo>
                  <a:pt x="192" y="1"/>
                </a:moveTo>
                <a:cubicBezTo>
                  <a:pt x="186" y="1"/>
                  <a:pt x="186" y="1"/>
                  <a:pt x="186" y="1"/>
                </a:cubicBezTo>
                <a:cubicBezTo>
                  <a:pt x="186" y="18"/>
                  <a:pt x="186" y="18"/>
                  <a:pt x="186" y="18"/>
                </a:cubicBezTo>
                <a:cubicBezTo>
                  <a:pt x="188" y="18"/>
                  <a:pt x="188" y="18"/>
                  <a:pt x="188" y="18"/>
                </a:cubicBezTo>
                <a:cubicBezTo>
                  <a:pt x="188" y="11"/>
                  <a:pt x="188" y="11"/>
                  <a:pt x="188" y="11"/>
                </a:cubicBezTo>
                <a:cubicBezTo>
                  <a:pt x="192" y="11"/>
                  <a:pt x="192" y="11"/>
                  <a:pt x="192" y="11"/>
                </a:cubicBezTo>
                <a:cubicBezTo>
                  <a:pt x="196" y="11"/>
                  <a:pt x="198" y="9"/>
                  <a:pt x="198" y="6"/>
                </a:cubicBezTo>
                <a:cubicBezTo>
                  <a:pt x="198" y="3"/>
                  <a:pt x="196" y="1"/>
                  <a:pt x="192" y="1"/>
                </a:cubicBezTo>
                <a:moveTo>
                  <a:pt x="180" y="9"/>
                </a:moveTo>
                <a:cubicBezTo>
                  <a:pt x="172" y="9"/>
                  <a:pt x="172" y="9"/>
                  <a:pt x="172" y="9"/>
                </a:cubicBezTo>
                <a:cubicBezTo>
                  <a:pt x="172" y="11"/>
                  <a:pt x="172" y="11"/>
                  <a:pt x="172" y="11"/>
                </a:cubicBezTo>
                <a:cubicBezTo>
                  <a:pt x="180" y="11"/>
                  <a:pt x="180" y="11"/>
                  <a:pt x="180" y="11"/>
                </a:cubicBezTo>
                <a:lnTo>
                  <a:pt x="180" y="9"/>
                </a:lnTo>
                <a:close/>
                <a:moveTo>
                  <a:pt x="161" y="9"/>
                </a:moveTo>
                <a:cubicBezTo>
                  <a:pt x="168" y="1"/>
                  <a:pt x="168" y="1"/>
                  <a:pt x="168" y="1"/>
                </a:cubicBezTo>
                <a:cubicBezTo>
                  <a:pt x="166" y="1"/>
                  <a:pt x="166" y="1"/>
                  <a:pt x="166" y="1"/>
                </a:cubicBezTo>
                <a:cubicBezTo>
                  <a:pt x="158" y="10"/>
                  <a:pt x="158" y="10"/>
                  <a:pt x="158" y="10"/>
                </a:cubicBezTo>
                <a:cubicBezTo>
                  <a:pt x="158" y="1"/>
                  <a:pt x="158" y="1"/>
                  <a:pt x="158" y="1"/>
                </a:cubicBezTo>
                <a:cubicBezTo>
                  <a:pt x="156" y="1"/>
                  <a:pt x="156" y="1"/>
                  <a:pt x="156" y="1"/>
                </a:cubicBezTo>
                <a:cubicBezTo>
                  <a:pt x="156" y="18"/>
                  <a:pt x="156" y="18"/>
                  <a:pt x="156" y="18"/>
                </a:cubicBezTo>
                <a:cubicBezTo>
                  <a:pt x="158" y="18"/>
                  <a:pt x="158" y="18"/>
                  <a:pt x="158" y="18"/>
                </a:cubicBezTo>
                <a:cubicBezTo>
                  <a:pt x="158" y="12"/>
                  <a:pt x="158" y="12"/>
                  <a:pt x="158" y="12"/>
                </a:cubicBezTo>
                <a:cubicBezTo>
                  <a:pt x="160" y="10"/>
                  <a:pt x="160" y="10"/>
                  <a:pt x="160" y="10"/>
                </a:cubicBezTo>
                <a:cubicBezTo>
                  <a:pt x="166" y="18"/>
                  <a:pt x="166" y="18"/>
                  <a:pt x="166" y="18"/>
                </a:cubicBezTo>
                <a:cubicBezTo>
                  <a:pt x="169" y="18"/>
                  <a:pt x="169" y="18"/>
                  <a:pt x="169" y="18"/>
                </a:cubicBezTo>
                <a:lnTo>
                  <a:pt x="161" y="9"/>
                </a:lnTo>
                <a:close/>
                <a:moveTo>
                  <a:pt x="144" y="10"/>
                </a:moveTo>
                <a:cubicBezTo>
                  <a:pt x="140" y="10"/>
                  <a:pt x="140" y="10"/>
                  <a:pt x="140" y="10"/>
                </a:cubicBezTo>
                <a:cubicBezTo>
                  <a:pt x="140" y="2"/>
                  <a:pt x="140" y="2"/>
                  <a:pt x="140" y="2"/>
                </a:cubicBezTo>
                <a:cubicBezTo>
                  <a:pt x="144" y="2"/>
                  <a:pt x="144" y="2"/>
                  <a:pt x="144" y="2"/>
                </a:cubicBezTo>
                <a:cubicBezTo>
                  <a:pt x="148" y="2"/>
                  <a:pt x="149" y="4"/>
                  <a:pt x="149" y="6"/>
                </a:cubicBezTo>
                <a:cubicBezTo>
                  <a:pt x="149" y="8"/>
                  <a:pt x="148" y="10"/>
                  <a:pt x="144" y="10"/>
                </a:cubicBezTo>
                <a:moveTo>
                  <a:pt x="145" y="1"/>
                </a:moveTo>
                <a:cubicBezTo>
                  <a:pt x="138" y="1"/>
                  <a:pt x="138" y="1"/>
                  <a:pt x="138" y="1"/>
                </a:cubicBezTo>
                <a:cubicBezTo>
                  <a:pt x="138" y="18"/>
                  <a:pt x="138" y="18"/>
                  <a:pt x="138" y="18"/>
                </a:cubicBezTo>
                <a:cubicBezTo>
                  <a:pt x="140" y="18"/>
                  <a:pt x="140" y="18"/>
                  <a:pt x="140" y="18"/>
                </a:cubicBezTo>
                <a:cubicBezTo>
                  <a:pt x="140" y="11"/>
                  <a:pt x="140" y="11"/>
                  <a:pt x="140" y="11"/>
                </a:cubicBezTo>
                <a:cubicBezTo>
                  <a:pt x="145" y="11"/>
                  <a:pt x="145" y="11"/>
                  <a:pt x="145" y="11"/>
                </a:cubicBezTo>
                <a:cubicBezTo>
                  <a:pt x="148" y="11"/>
                  <a:pt x="151" y="9"/>
                  <a:pt x="151" y="6"/>
                </a:cubicBezTo>
                <a:cubicBezTo>
                  <a:pt x="151" y="3"/>
                  <a:pt x="148" y="1"/>
                  <a:pt x="145" y="1"/>
                </a:cubicBezTo>
                <a:moveTo>
                  <a:pt x="114" y="11"/>
                </a:moveTo>
                <a:cubicBezTo>
                  <a:pt x="114" y="8"/>
                  <a:pt x="115" y="7"/>
                  <a:pt x="118" y="7"/>
                </a:cubicBezTo>
                <a:cubicBezTo>
                  <a:pt x="119" y="7"/>
                  <a:pt x="120" y="7"/>
                  <a:pt x="121" y="7"/>
                </a:cubicBezTo>
                <a:cubicBezTo>
                  <a:pt x="121" y="14"/>
                  <a:pt x="121" y="14"/>
                  <a:pt x="121" y="14"/>
                </a:cubicBezTo>
                <a:cubicBezTo>
                  <a:pt x="121" y="16"/>
                  <a:pt x="120" y="16"/>
                  <a:pt x="118" y="16"/>
                </a:cubicBezTo>
                <a:cubicBezTo>
                  <a:pt x="116" y="16"/>
                  <a:pt x="114" y="16"/>
                  <a:pt x="114" y="11"/>
                </a:cubicBezTo>
                <a:moveTo>
                  <a:pt x="112" y="11"/>
                </a:moveTo>
                <a:cubicBezTo>
                  <a:pt x="112" y="17"/>
                  <a:pt x="116" y="18"/>
                  <a:pt x="118" y="18"/>
                </a:cubicBezTo>
                <a:cubicBezTo>
                  <a:pt x="123" y="18"/>
                  <a:pt x="123" y="15"/>
                  <a:pt x="123" y="14"/>
                </a:cubicBezTo>
                <a:cubicBezTo>
                  <a:pt x="123" y="0"/>
                  <a:pt x="123" y="0"/>
                  <a:pt x="123" y="0"/>
                </a:cubicBezTo>
                <a:cubicBezTo>
                  <a:pt x="121" y="0"/>
                  <a:pt x="121" y="0"/>
                  <a:pt x="121" y="0"/>
                </a:cubicBezTo>
                <a:cubicBezTo>
                  <a:pt x="121" y="5"/>
                  <a:pt x="121" y="5"/>
                  <a:pt x="121" y="5"/>
                </a:cubicBezTo>
                <a:cubicBezTo>
                  <a:pt x="120" y="5"/>
                  <a:pt x="119" y="5"/>
                  <a:pt x="118" y="5"/>
                </a:cubicBezTo>
                <a:cubicBezTo>
                  <a:pt x="115" y="5"/>
                  <a:pt x="112" y="6"/>
                  <a:pt x="112" y="11"/>
                </a:cubicBezTo>
                <a:moveTo>
                  <a:pt x="98" y="11"/>
                </a:moveTo>
                <a:cubicBezTo>
                  <a:pt x="98" y="8"/>
                  <a:pt x="99" y="7"/>
                  <a:pt x="102" y="7"/>
                </a:cubicBezTo>
                <a:cubicBezTo>
                  <a:pt x="105" y="7"/>
                  <a:pt x="105" y="10"/>
                  <a:pt x="105" y="11"/>
                </a:cubicBezTo>
                <a:lnTo>
                  <a:pt x="98" y="11"/>
                </a:lnTo>
                <a:close/>
                <a:moveTo>
                  <a:pt x="102" y="5"/>
                </a:moveTo>
                <a:cubicBezTo>
                  <a:pt x="96" y="5"/>
                  <a:pt x="96" y="10"/>
                  <a:pt x="96" y="12"/>
                </a:cubicBezTo>
                <a:cubicBezTo>
                  <a:pt x="96" y="17"/>
                  <a:pt x="99" y="18"/>
                  <a:pt x="102" y="18"/>
                </a:cubicBezTo>
                <a:cubicBezTo>
                  <a:pt x="104" y="18"/>
                  <a:pt x="105" y="18"/>
                  <a:pt x="106" y="17"/>
                </a:cubicBezTo>
                <a:cubicBezTo>
                  <a:pt x="106" y="15"/>
                  <a:pt x="106" y="15"/>
                  <a:pt x="106" y="15"/>
                </a:cubicBezTo>
                <a:cubicBezTo>
                  <a:pt x="105" y="16"/>
                  <a:pt x="104" y="16"/>
                  <a:pt x="102" y="16"/>
                </a:cubicBezTo>
                <a:cubicBezTo>
                  <a:pt x="99" y="16"/>
                  <a:pt x="98" y="15"/>
                  <a:pt x="98" y="13"/>
                </a:cubicBezTo>
                <a:cubicBezTo>
                  <a:pt x="107" y="13"/>
                  <a:pt x="107" y="13"/>
                  <a:pt x="107" y="13"/>
                </a:cubicBezTo>
                <a:cubicBezTo>
                  <a:pt x="107" y="13"/>
                  <a:pt x="107" y="12"/>
                  <a:pt x="107" y="12"/>
                </a:cubicBezTo>
                <a:cubicBezTo>
                  <a:pt x="107" y="11"/>
                  <a:pt x="107" y="5"/>
                  <a:pt x="102" y="5"/>
                </a:cubicBezTo>
                <a:moveTo>
                  <a:pt x="84" y="11"/>
                </a:moveTo>
                <a:cubicBezTo>
                  <a:pt x="84" y="8"/>
                  <a:pt x="85" y="7"/>
                  <a:pt x="88" y="7"/>
                </a:cubicBezTo>
                <a:cubicBezTo>
                  <a:pt x="90" y="7"/>
                  <a:pt x="91" y="7"/>
                  <a:pt x="92" y="7"/>
                </a:cubicBezTo>
                <a:cubicBezTo>
                  <a:pt x="92" y="6"/>
                  <a:pt x="92" y="6"/>
                  <a:pt x="92" y="6"/>
                </a:cubicBezTo>
                <a:cubicBezTo>
                  <a:pt x="91" y="5"/>
                  <a:pt x="89" y="5"/>
                  <a:pt x="88" y="5"/>
                </a:cubicBezTo>
                <a:cubicBezTo>
                  <a:pt x="85" y="5"/>
                  <a:pt x="82" y="6"/>
                  <a:pt x="82" y="11"/>
                </a:cubicBezTo>
                <a:cubicBezTo>
                  <a:pt x="82" y="17"/>
                  <a:pt x="85" y="18"/>
                  <a:pt x="88" y="18"/>
                </a:cubicBezTo>
                <a:cubicBezTo>
                  <a:pt x="89" y="18"/>
                  <a:pt x="91" y="18"/>
                  <a:pt x="92" y="17"/>
                </a:cubicBezTo>
                <a:cubicBezTo>
                  <a:pt x="92" y="16"/>
                  <a:pt x="92" y="16"/>
                  <a:pt x="92" y="16"/>
                </a:cubicBezTo>
                <a:cubicBezTo>
                  <a:pt x="91" y="16"/>
                  <a:pt x="90" y="16"/>
                  <a:pt x="88" y="16"/>
                </a:cubicBezTo>
                <a:cubicBezTo>
                  <a:pt x="85" y="16"/>
                  <a:pt x="84" y="15"/>
                  <a:pt x="84" y="11"/>
                </a:cubicBezTo>
                <a:moveTo>
                  <a:pt x="72" y="5"/>
                </a:moveTo>
                <a:cubicBezTo>
                  <a:pt x="69" y="5"/>
                  <a:pt x="67" y="6"/>
                  <a:pt x="66" y="6"/>
                </a:cubicBezTo>
                <a:cubicBezTo>
                  <a:pt x="66" y="18"/>
                  <a:pt x="66" y="18"/>
                  <a:pt x="66" y="18"/>
                </a:cubicBezTo>
                <a:cubicBezTo>
                  <a:pt x="68" y="18"/>
                  <a:pt x="68" y="18"/>
                  <a:pt x="68" y="18"/>
                </a:cubicBezTo>
                <a:cubicBezTo>
                  <a:pt x="68" y="7"/>
                  <a:pt x="68" y="7"/>
                  <a:pt x="68" y="7"/>
                </a:cubicBezTo>
                <a:cubicBezTo>
                  <a:pt x="69" y="7"/>
                  <a:pt x="70" y="7"/>
                  <a:pt x="71" y="7"/>
                </a:cubicBezTo>
                <a:cubicBezTo>
                  <a:pt x="74" y="7"/>
                  <a:pt x="75" y="8"/>
                  <a:pt x="75" y="10"/>
                </a:cubicBezTo>
                <a:cubicBezTo>
                  <a:pt x="75" y="18"/>
                  <a:pt x="75" y="18"/>
                  <a:pt x="75" y="18"/>
                </a:cubicBezTo>
                <a:cubicBezTo>
                  <a:pt x="77" y="18"/>
                  <a:pt x="77" y="18"/>
                  <a:pt x="77" y="18"/>
                </a:cubicBezTo>
                <a:cubicBezTo>
                  <a:pt x="77" y="10"/>
                  <a:pt x="77" y="10"/>
                  <a:pt x="77" y="10"/>
                </a:cubicBezTo>
                <a:cubicBezTo>
                  <a:pt x="77" y="7"/>
                  <a:pt x="75" y="5"/>
                  <a:pt x="72" y="5"/>
                </a:cubicBezTo>
                <a:moveTo>
                  <a:pt x="59" y="14"/>
                </a:moveTo>
                <a:cubicBezTo>
                  <a:pt x="59" y="16"/>
                  <a:pt x="57" y="16"/>
                  <a:pt x="55" y="16"/>
                </a:cubicBezTo>
                <a:cubicBezTo>
                  <a:pt x="54" y="16"/>
                  <a:pt x="52" y="16"/>
                  <a:pt x="52" y="14"/>
                </a:cubicBezTo>
                <a:cubicBezTo>
                  <a:pt x="52" y="12"/>
                  <a:pt x="55" y="11"/>
                  <a:pt x="56" y="11"/>
                </a:cubicBezTo>
                <a:cubicBezTo>
                  <a:pt x="58" y="11"/>
                  <a:pt x="59" y="12"/>
                  <a:pt x="59" y="12"/>
                </a:cubicBezTo>
                <a:lnTo>
                  <a:pt x="59" y="14"/>
                </a:lnTo>
                <a:close/>
                <a:moveTo>
                  <a:pt x="55" y="5"/>
                </a:moveTo>
                <a:cubicBezTo>
                  <a:pt x="53" y="5"/>
                  <a:pt x="52" y="5"/>
                  <a:pt x="51" y="5"/>
                </a:cubicBezTo>
                <a:cubicBezTo>
                  <a:pt x="51" y="7"/>
                  <a:pt x="51" y="7"/>
                  <a:pt x="51" y="7"/>
                </a:cubicBezTo>
                <a:cubicBezTo>
                  <a:pt x="52" y="7"/>
                  <a:pt x="53" y="7"/>
                  <a:pt x="55" y="7"/>
                </a:cubicBezTo>
                <a:cubicBezTo>
                  <a:pt x="57" y="7"/>
                  <a:pt x="59" y="7"/>
                  <a:pt x="59" y="10"/>
                </a:cubicBezTo>
                <a:cubicBezTo>
                  <a:pt x="59" y="10"/>
                  <a:pt x="58" y="10"/>
                  <a:pt x="57" y="10"/>
                </a:cubicBezTo>
                <a:cubicBezTo>
                  <a:pt x="55" y="10"/>
                  <a:pt x="50" y="10"/>
                  <a:pt x="50" y="14"/>
                </a:cubicBezTo>
                <a:cubicBezTo>
                  <a:pt x="50" y="18"/>
                  <a:pt x="54" y="18"/>
                  <a:pt x="55" y="18"/>
                </a:cubicBezTo>
                <a:cubicBezTo>
                  <a:pt x="57" y="18"/>
                  <a:pt x="61" y="18"/>
                  <a:pt x="61" y="14"/>
                </a:cubicBezTo>
                <a:cubicBezTo>
                  <a:pt x="61" y="10"/>
                  <a:pt x="61" y="10"/>
                  <a:pt x="61" y="10"/>
                </a:cubicBezTo>
                <a:cubicBezTo>
                  <a:pt x="61" y="7"/>
                  <a:pt x="59" y="5"/>
                  <a:pt x="55" y="5"/>
                </a:cubicBezTo>
                <a:moveTo>
                  <a:pt x="44" y="5"/>
                </a:moveTo>
                <a:cubicBezTo>
                  <a:pt x="40" y="16"/>
                  <a:pt x="40" y="16"/>
                  <a:pt x="40" y="16"/>
                </a:cubicBezTo>
                <a:cubicBezTo>
                  <a:pt x="36" y="5"/>
                  <a:pt x="36" y="5"/>
                  <a:pt x="36" y="5"/>
                </a:cubicBezTo>
                <a:cubicBezTo>
                  <a:pt x="34" y="5"/>
                  <a:pt x="34" y="5"/>
                  <a:pt x="34" y="5"/>
                </a:cubicBezTo>
                <a:cubicBezTo>
                  <a:pt x="39" y="18"/>
                  <a:pt x="39" y="18"/>
                  <a:pt x="39" y="18"/>
                </a:cubicBezTo>
                <a:cubicBezTo>
                  <a:pt x="41" y="18"/>
                  <a:pt x="41" y="18"/>
                  <a:pt x="41" y="18"/>
                </a:cubicBezTo>
                <a:cubicBezTo>
                  <a:pt x="46" y="5"/>
                  <a:pt x="46" y="5"/>
                  <a:pt x="46" y="5"/>
                </a:cubicBezTo>
                <a:lnTo>
                  <a:pt x="44" y="5"/>
                </a:lnTo>
                <a:close/>
                <a:moveTo>
                  <a:pt x="21" y="11"/>
                </a:moveTo>
                <a:cubicBezTo>
                  <a:pt x="21" y="8"/>
                  <a:pt x="22" y="7"/>
                  <a:pt x="25" y="7"/>
                </a:cubicBezTo>
                <a:cubicBezTo>
                  <a:pt x="26" y="7"/>
                  <a:pt x="27" y="7"/>
                  <a:pt x="28" y="7"/>
                </a:cubicBezTo>
                <a:cubicBezTo>
                  <a:pt x="28" y="14"/>
                  <a:pt x="28" y="14"/>
                  <a:pt x="28" y="14"/>
                </a:cubicBezTo>
                <a:cubicBezTo>
                  <a:pt x="28" y="16"/>
                  <a:pt x="27" y="16"/>
                  <a:pt x="25" y="16"/>
                </a:cubicBezTo>
                <a:cubicBezTo>
                  <a:pt x="23" y="16"/>
                  <a:pt x="21" y="16"/>
                  <a:pt x="21" y="11"/>
                </a:cubicBezTo>
                <a:moveTo>
                  <a:pt x="19" y="11"/>
                </a:moveTo>
                <a:cubicBezTo>
                  <a:pt x="19" y="17"/>
                  <a:pt x="22" y="18"/>
                  <a:pt x="25" y="18"/>
                </a:cubicBezTo>
                <a:cubicBezTo>
                  <a:pt x="29" y="18"/>
                  <a:pt x="30" y="15"/>
                  <a:pt x="30" y="14"/>
                </a:cubicBezTo>
                <a:cubicBezTo>
                  <a:pt x="30" y="0"/>
                  <a:pt x="30" y="0"/>
                  <a:pt x="30" y="0"/>
                </a:cubicBezTo>
                <a:cubicBezTo>
                  <a:pt x="28" y="0"/>
                  <a:pt x="28" y="0"/>
                  <a:pt x="28" y="0"/>
                </a:cubicBezTo>
                <a:cubicBezTo>
                  <a:pt x="28" y="5"/>
                  <a:pt x="28" y="5"/>
                  <a:pt x="28" y="5"/>
                </a:cubicBezTo>
                <a:cubicBezTo>
                  <a:pt x="27" y="5"/>
                  <a:pt x="26" y="5"/>
                  <a:pt x="25" y="5"/>
                </a:cubicBezTo>
                <a:cubicBezTo>
                  <a:pt x="22" y="5"/>
                  <a:pt x="19" y="6"/>
                  <a:pt x="19" y="11"/>
                </a:cubicBezTo>
                <a:moveTo>
                  <a:pt x="4" y="11"/>
                </a:moveTo>
                <a:cubicBezTo>
                  <a:pt x="7" y="3"/>
                  <a:pt x="7" y="3"/>
                  <a:pt x="7" y="3"/>
                </a:cubicBezTo>
                <a:cubicBezTo>
                  <a:pt x="10" y="11"/>
                  <a:pt x="10" y="11"/>
                  <a:pt x="10" y="11"/>
                </a:cubicBezTo>
                <a:lnTo>
                  <a:pt x="4" y="11"/>
                </a:lnTo>
                <a:close/>
                <a:moveTo>
                  <a:pt x="8" y="1"/>
                </a:moveTo>
                <a:cubicBezTo>
                  <a:pt x="6" y="1"/>
                  <a:pt x="6" y="1"/>
                  <a:pt x="6" y="1"/>
                </a:cubicBezTo>
                <a:cubicBezTo>
                  <a:pt x="0" y="18"/>
                  <a:pt x="0" y="18"/>
                  <a:pt x="0" y="18"/>
                </a:cubicBezTo>
                <a:cubicBezTo>
                  <a:pt x="2" y="18"/>
                  <a:pt x="2" y="18"/>
                  <a:pt x="2" y="18"/>
                </a:cubicBezTo>
                <a:cubicBezTo>
                  <a:pt x="4" y="13"/>
                  <a:pt x="4" y="13"/>
                  <a:pt x="4" y="13"/>
                </a:cubicBezTo>
                <a:cubicBezTo>
                  <a:pt x="11" y="13"/>
                  <a:pt x="11" y="13"/>
                  <a:pt x="11" y="13"/>
                </a:cubicBezTo>
                <a:cubicBezTo>
                  <a:pt x="13" y="18"/>
                  <a:pt x="13" y="18"/>
                  <a:pt x="13" y="18"/>
                </a:cubicBezTo>
                <a:cubicBezTo>
                  <a:pt x="15" y="18"/>
                  <a:pt x="15" y="18"/>
                  <a:pt x="15" y="18"/>
                </a:cubicBezTo>
                <a:lnTo>
                  <a:pt x="8" y="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3" name="Freeform 6">
            <a:extLst>
              <a:ext uri="{FF2B5EF4-FFF2-40B4-BE49-F238E27FC236}">
                <a16:creationId xmlns:a16="http://schemas.microsoft.com/office/drawing/2014/main" id="{409540A2-7FA0-4AB3-B616-353E591C86FD}"/>
              </a:ext>
            </a:extLst>
          </p:cNvPr>
          <p:cNvSpPr>
            <a:spLocks noEditPoints="1"/>
          </p:cNvSpPr>
          <p:nvPr/>
        </p:nvSpPr>
        <p:spPr bwMode="auto">
          <a:xfrm>
            <a:off x="6851048" y="3628025"/>
            <a:ext cx="1817096" cy="419011"/>
          </a:xfrm>
          <a:custGeom>
            <a:avLst/>
            <a:gdLst>
              <a:gd name="T0" fmla="*/ 181 w 209"/>
              <a:gd name="T1" fmla="*/ 16 h 48"/>
              <a:gd name="T2" fmla="*/ 186 w 209"/>
              <a:gd name="T3" fmla="*/ 47 h 48"/>
              <a:gd name="T4" fmla="*/ 195 w 209"/>
              <a:gd name="T5" fmla="*/ 17 h 48"/>
              <a:gd name="T6" fmla="*/ 204 w 209"/>
              <a:gd name="T7" fmla="*/ 47 h 48"/>
              <a:gd name="T8" fmla="*/ 209 w 209"/>
              <a:gd name="T9" fmla="*/ 25 h 48"/>
              <a:gd name="T10" fmla="*/ 144 w 209"/>
              <a:gd name="T11" fmla="*/ 29 h 48"/>
              <a:gd name="T12" fmla="*/ 164 w 209"/>
              <a:gd name="T13" fmla="*/ 29 h 48"/>
              <a:gd name="T14" fmla="*/ 154 w 209"/>
              <a:gd name="T15" fmla="*/ 12 h 48"/>
              <a:gd name="T16" fmla="*/ 154 w 209"/>
              <a:gd name="T17" fmla="*/ 48 h 48"/>
              <a:gd name="T18" fmla="*/ 167 w 209"/>
              <a:gd name="T19" fmla="*/ 41 h 48"/>
              <a:gd name="T20" fmla="*/ 144 w 209"/>
              <a:gd name="T21" fmla="*/ 33 h 48"/>
              <a:gd name="T22" fmla="*/ 169 w 209"/>
              <a:gd name="T23" fmla="*/ 31 h 48"/>
              <a:gd name="T24" fmla="*/ 103 w 209"/>
              <a:gd name="T25" fmla="*/ 30 h 48"/>
              <a:gd name="T26" fmla="*/ 122 w 209"/>
              <a:gd name="T27" fmla="*/ 19 h 48"/>
              <a:gd name="T28" fmla="*/ 113 w 209"/>
              <a:gd name="T29" fmla="*/ 43 h 48"/>
              <a:gd name="T30" fmla="*/ 98 w 209"/>
              <a:gd name="T31" fmla="*/ 30 h 48"/>
              <a:gd name="T32" fmla="*/ 127 w 209"/>
              <a:gd name="T33" fmla="*/ 37 h 48"/>
              <a:gd name="T34" fmla="*/ 122 w 209"/>
              <a:gd name="T35" fmla="*/ 0 h 48"/>
              <a:gd name="T36" fmla="*/ 113 w 209"/>
              <a:gd name="T37" fmla="*/ 13 h 48"/>
              <a:gd name="T38" fmla="*/ 85 w 209"/>
              <a:gd name="T39" fmla="*/ 2 h 48"/>
              <a:gd name="T40" fmla="*/ 80 w 209"/>
              <a:gd name="T41" fmla="*/ 7 h 48"/>
              <a:gd name="T42" fmla="*/ 85 w 209"/>
              <a:gd name="T43" fmla="*/ 2 h 48"/>
              <a:gd name="T44" fmla="*/ 80 w 209"/>
              <a:gd name="T45" fmla="*/ 47 h 48"/>
              <a:gd name="T46" fmla="*/ 85 w 209"/>
              <a:gd name="T47" fmla="*/ 13 h 48"/>
              <a:gd name="T48" fmla="*/ 42 w 209"/>
              <a:gd name="T49" fmla="*/ 29 h 48"/>
              <a:gd name="T50" fmla="*/ 62 w 209"/>
              <a:gd name="T51" fmla="*/ 29 h 48"/>
              <a:gd name="T52" fmla="*/ 52 w 209"/>
              <a:gd name="T53" fmla="*/ 12 h 48"/>
              <a:gd name="T54" fmla="*/ 53 w 209"/>
              <a:gd name="T55" fmla="*/ 48 h 48"/>
              <a:gd name="T56" fmla="*/ 65 w 209"/>
              <a:gd name="T57" fmla="*/ 41 h 48"/>
              <a:gd name="T58" fmla="*/ 42 w 209"/>
              <a:gd name="T59" fmla="*/ 33 h 48"/>
              <a:gd name="T60" fmla="*/ 67 w 209"/>
              <a:gd name="T61" fmla="*/ 31 h 48"/>
              <a:gd name="T62" fmla="*/ 5 w 209"/>
              <a:gd name="T63" fmla="*/ 43 h 48"/>
              <a:gd name="T64" fmla="*/ 0 w 209"/>
              <a:gd name="T65" fmla="*/ 2 h 48"/>
              <a:gd name="T66" fmla="*/ 28 w 209"/>
              <a:gd name="T67" fmla="*/ 47 h 48"/>
              <a:gd name="T68" fmla="*/ 5 w 209"/>
              <a:gd name="T69"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9" h="48">
                <a:moveTo>
                  <a:pt x="195" y="12"/>
                </a:moveTo>
                <a:cubicBezTo>
                  <a:pt x="188" y="12"/>
                  <a:pt x="182" y="15"/>
                  <a:pt x="181" y="16"/>
                </a:cubicBezTo>
                <a:cubicBezTo>
                  <a:pt x="181" y="47"/>
                  <a:pt x="181" y="47"/>
                  <a:pt x="181" y="47"/>
                </a:cubicBezTo>
                <a:cubicBezTo>
                  <a:pt x="186" y="47"/>
                  <a:pt x="186" y="47"/>
                  <a:pt x="186" y="47"/>
                </a:cubicBezTo>
                <a:cubicBezTo>
                  <a:pt x="186" y="19"/>
                  <a:pt x="186" y="19"/>
                  <a:pt x="186" y="19"/>
                </a:cubicBezTo>
                <a:cubicBezTo>
                  <a:pt x="188" y="18"/>
                  <a:pt x="191" y="17"/>
                  <a:pt x="195" y="17"/>
                </a:cubicBezTo>
                <a:cubicBezTo>
                  <a:pt x="203" y="17"/>
                  <a:pt x="204" y="22"/>
                  <a:pt x="204" y="25"/>
                </a:cubicBezTo>
                <a:cubicBezTo>
                  <a:pt x="204" y="47"/>
                  <a:pt x="204" y="47"/>
                  <a:pt x="204" y="47"/>
                </a:cubicBezTo>
                <a:cubicBezTo>
                  <a:pt x="209" y="47"/>
                  <a:pt x="209" y="47"/>
                  <a:pt x="209" y="47"/>
                </a:cubicBezTo>
                <a:cubicBezTo>
                  <a:pt x="209" y="25"/>
                  <a:pt x="209" y="25"/>
                  <a:pt x="209" y="25"/>
                </a:cubicBezTo>
                <a:cubicBezTo>
                  <a:pt x="209" y="17"/>
                  <a:pt x="204" y="12"/>
                  <a:pt x="195" y="12"/>
                </a:cubicBezTo>
                <a:moveTo>
                  <a:pt x="144" y="29"/>
                </a:moveTo>
                <a:cubicBezTo>
                  <a:pt x="144" y="20"/>
                  <a:pt x="147" y="17"/>
                  <a:pt x="154" y="17"/>
                </a:cubicBezTo>
                <a:cubicBezTo>
                  <a:pt x="163" y="17"/>
                  <a:pt x="164" y="27"/>
                  <a:pt x="164" y="29"/>
                </a:cubicBezTo>
                <a:lnTo>
                  <a:pt x="144" y="29"/>
                </a:lnTo>
                <a:close/>
                <a:moveTo>
                  <a:pt x="154" y="12"/>
                </a:moveTo>
                <a:cubicBezTo>
                  <a:pt x="138" y="12"/>
                  <a:pt x="139" y="27"/>
                  <a:pt x="139" y="31"/>
                </a:cubicBezTo>
                <a:cubicBezTo>
                  <a:pt x="139" y="45"/>
                  <a:pt x="147" y="48"/>
                  <a:pt x="154" y="48"/>
                </a:cubicBezTo>
                <a:cubicBezTo>
                  <a:pt x="159" y="48"/>
                  <a:pt x="163" y="47"/>
                  <a:pt x="167" y="46"/>
                </a:cubicBezTo>
                <a:cubicBezTo>
                  <a:pt x="167" y="41"/>
                  <a:pt x="167" y="41"/>
                  <a:pt x="167" y="41"/>
                </a:cubicBezTo>
                <a:cubicBezTo>
                  <a:pt x="164" y="42"/>
                  <a:pt x="160" y="43"/>
                  <a:pt x="155" y="43"/>
                </a:cubicBezTo>
                <a:cubicBezTo>
                  <a:pt x="148" y="43"/>
                  <a:pt x="144" y="40"/>
                  <a:pt x="144" y="33"/>
                </a:cubicBezTo>
                <a:cubicBezTo>
                  <a:pt x="169" y="33"/>
                  <a:pt x="169" y="33"/>
                  <a:pt x="169" y="33"/>
                </a:cubicBezTo>
                <a:cubicBezTo>
                  <a:pt x="169" y="33"/>
                  <a:pt x="169" y="32"/>
                  <a:pt x="169" y="31"/>
                </a:cubicBezTo>
                <a:cubicBezTo>
                  <a:pt x="169" y="29"/>
                  <a:pt x="169" y="12"/>
                  <a:pt x="154" y="12"/>
                </a:cubicBezTo>
                <a:moveTo>
                  <a:pt x="103" y="30"/>
                </a:moveTo>
                <a:cubicBezTo>
                  <a:pt x="103" y="21"/>
                  <a:pt x="106" y="17"/>
                  <a:pt x="113" y="17"/>
                </a:cubicBezTo>
                <a:cubicBezTo>
                  <a:pt x="116" y="17"/>
                  <a:pt x="119" y="18"/>
                  <a:pt x="122" y="19"/>
                </a:cubicBezTo>
                <a:cubicBezTo>
                  <a:pt x="122" y="37"/>
                  <a:pt x="122" y="37"/>
                  <a:pt x="122" y="37"/>
                </a:cubicBezTo>
                <a:cubicBezTo>
                  <a:pt x="122" y="41"/>
                  <a:pt x="119" y="43"/>
                  <a:pt x="113" y="43"/>
                </a:cubicBezTo>
                <a:cubicBezTo>
                  <a:pt x="108" y="43"/>
                  <a:pt x="103" y="42"/>
                  <a:pt x="103" y="30"/>
                </a:cubicBezTo>
                <a:moveTo>
                  <a:pt x="98" y="30"/>
                </a:moveTo>
                <a:cubicBezTo>
                  <a:pt x="98" y="46"/>
                  <a:pt x="107" y="48"/>
                  <a:pt x="113" y="48"/>
                </a:cubicBezTo>
                <a:cubicBezTo>
                  <a:pt x="126" y="48"/>
                  <a:pt x="127" y="40"/>
                  <a:pt x="127" y="37"/>
                </a:cubicBezTo>
                <a:cubicBezTo>
                  <a:pt x="127" y="0"/>
                  <a:pt x="127" y="0"/>
                  <a:pt x="127" y="0"/>
                </a:cubicBezTo>
                <a:cubicBezTo>
                  <a:pt x="122" y="0"/>
                  <a:pt x="122" y="0"/>
                  <a:pt x="122" y="0"/>
                </a:cubicBezTo>
                <a:cubicBezTo>
                  <a:pt x="122" y="14"/>
                  <a:pt x="122" y="14"/>
                  <a:pt x="122" y="14"/>
                </a:cubicBezTo>
                <a:cubicBezTo>
                  <a:pt x="119" y="13"/>
                  <a:pt x="116" y="13"/>
                  <a:pt x="113" y="13"/>
                </a:cubicBezTo>
                <a:cubicBezTo>
                  <a:pt x="106" y="13"/>
                  <a:pt x="98" y="16"/>
                  <a:pt x="98" y="30"/>
                </a:cubicBezTo>
                <a:moveTo>
                  <a:pt x="85" y="2"/>
                </a:moveTo>
                <a:cubicBezTo>
                  <a:pt x="80" y="2"/>
                  <a:pt x="80" y="2"/>
                  <a:pt x="80" y="2"/>
                </a:cubicBezTo>
                <a:cubicBezTo>
                  <a:pt x="80" y="7"/>
                  <a:pt x="80" y="7"/>
                  <a:pt x="80" y="7"/>
                </a:cubicBezTo>
                <a:cubicBezTo>
                  <a:pt x="85" y="7"/>
                  <a:pt x="85" y="7"/>
                  <a:pt x="85" y="7"/>
                </a:cubicBezTo>
                <a:lnTo>
                  <a:pt x="85" y="2"/>
                </a:lnTo>
                <a:close/>
                <a:moveTo>
                  <a:pt x="85" y="47"/>
                </a:moveTo>
                <a:cubicBezTo>
                  <a:pt x="80" y="47"/>
                  <a:pt x="80" y="47"/>
                  <a:pt x="80" y="47"/>
                </a:cubicBezTo>
                <a:cubicBezTo>
                  <a:pt x="80" y="13"/>
                  <a:pt x="80" y="13"/>
                  <a:pt x="80" y="13"/>
                </a:cubicBezTo>
                <a:cubicBezTo>
                  <a:pt x="85" y="13"/>
                  <a:pt x="85" y="13"/>
                  <a:pt x="85" y="13"/>
                </a:cubicBezTo>
                <a:lnTo>
                  <a:pt x="85" y="47"/>
                </a:lnTo>
                <a:close/>
                <a:moveTo>
                  <a:pt x="42" y="29"/>
                </a:moveTo>
                <a:cubicBezTo>
                  <a:pt x="43" y="20"/>
                  <a:pt x="46" y="17"/>
                  <a:pt x="52" y="17"/>
                </a:cubicBezTo>
                <a:cubicBezTo>
                  <a:pt x="62" y="17"/>
                  <a:pt x="62" y="27"/>
                  <a:pt x="62" y="29"/>
                </a:cubicBezTo>
                <a:lnTo>
                  <a:pt x="42" y="29"/>
                </a:lnTo>
                <a:close/>
                <a:moveTo>
                  <a:pt x="52" y="12"/>
                </a:moveTo>
                <a:cubicBezTo>
                  <a:pt x="37" y="12"/>
                  <a:pt x="37" y="27"/>
                  <a:pt x="37" y="31"/>
                </a:cubicBezTo>
                <a:cubicBezTo>
                  <a:pt x="37" y="45"/>
                  <a:pt x="46" y="48"/>
                  <a:pt x="53" y="48"/>
                </a:cubicBezTo>
                <a:cubicBezTo>
                  <a:pt x="58" y="48"/>
                  <a:pt x="62" y="47"/>
                  <a:pt x="65" y="46"/>
                </a:cubicBezTo>
                <a:cubicBezTo>
                  <a:pt x="65" y="41"/>
                  <a:pt x="65" y="41"/>
                  <a:pt x="65" y="41"/>
                </a:cubicBezTo>
                <a:cubicBezTo>
                  <a:pt x="62" y="42"/>
                  <a:pt x="58" y="43"/>
                  <a:pt x="53" y="43"/>
                </a:cubicBezTo>
                <a:cubicBezTo>
                  <a:pt x="46" y="43"/>
                  <a:pt x="43" y="40"/>
                  <a:pt x="42" y="33"/>
                </a:cubicBezTo>
                <a:cubicBezTo>
                  <a:pt x="67" y="33"/>
                  <a:pt x="67" y="33"/>
                  <a:pt x="67" y="33"/>
                </a:cubicBezTo>
                <a:cubicBezTo>
                  <a:pt x="67" y="33"/>
                  <a:pt x="67" y="32"/>
                  <a:pt x="67" y="31"/>
                </a:cubicBezTo>
                <a:cubicBezTo>
                  <a:pt x="67" y="29"/>
                  <a:pt x="68" y="12"/>
                  <a:pt x="52" y="12"/>
                </a:cubicBezTo>
                <a:moveTo>
                  <a:pt x="5" y="43"/>
                </a:moveTo>
                <a:cubicBezTo>
                  <a:pt x="5" y="2"/>
                  <a:pt x="5" y="2"/>
                  <a:pt x="5" y="2"/>
                </a:cubicBezTo>
                <a:cubicBezTo>
                  <a:pt x="0" y="2"/>
                  <a:pt x="0" y="2"/>
                  <a:pt x="0" y="2"/>
                </a:cubicBezTo>
                <a:cubicBezTo>
                  <a:pt x="0" y="47"/>
                  <a:pt x="0" y="47"/>
                  <a:pt x="0" y="47"/>
                </a:cubicBezTo>
                <a:cubicBezTo>
                  <a:pt x="28" y="47"/>
                  <a:pt x="28" y="47"/>
                  <a:pt x="28" y="47"/>
                </a:cubicBezTo>
                <a:cubicBezTo>
                  <a:pt x="28" y="43"/>
                  <a:pt x="28" y="43"/>
                  <a:pt x="28" y="43"/>
                </a:cubicBezTo>
                <a:lnTo>
                  <a:pt x="5" y="4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9" name="Freeform 7">
            <a:extLst>
              <a:ext uri="{FF2B5EF4-FFF2-40B4-BE49-F238E27FC236}">
                <a16:creationId xmlns:a16="http://schemas.microsoft.com/office/drawing/2014/main" id="{FCA23480-22EE-4F98-A73C-6096CE113A26}"/>
              </a:ext>
            </a:extLst>
          </p:cNvPr>
          <p:cNvSpPr>
            <a:spLocks/>
          </p:cNvSpPr>
          <p:nvPr userDrawn="1"/>
        </p:nvSpPr>
        <p:spPr bwMode="auto">
          <a:xfrm>
            <a:off x="3610976" y="2632350"/>
            <a:ext cx="1829542" cy="1406382"/>
          </a:xfrm>
          <a:custGeom>
            <a:avLst/>
            <a:gdLst>
              <a:gd name="T0" fmla="*/ 420 w 441"/>
              <a:gd name="T1" fmla="*/ 0 h 339"/>
              <a:gd name="T2" fmla="*/ 185 w 441"/>
              <a:gd name="T3" fmla="*/ 322 h 339"/>
              <a:gd name="T4" fmla="*/ 17 w 441"/>
              <a:gd name="T5" fmla="*/ 322 h 339"/>
              <a:gd name="T6" fmla="*/ 17 w 441"/>
              <a:gd name="T7" fmla="*/ 0 h 339"/>
              <a:gd name="T8" fmla="*/ 0 w 441"/>
              <a:gd name="T9" fmla="*/ 0 h 339"/>
              <a:gd name="T10" fmla="*/ 0 w 441"/>
              <a:gd name="T11" fmla="*/ 339 h 339"/>
              <a:gd name="T12" fmla="*/ 193 w 441"/>
              <a:gd name="T13" fmla="*/ 339 h 339"/>
              <a:gd name="T14" fmla="*/ 441 w 441"/>
              <a:gd name="T15" fmla="*/ 0 h 339"/>
              <a:gd name="T16" fmla="*/ 420 w 441"/>
              <a:gd name="T17"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339">
                <a:moveTo>
                  <a:pt x="420" y="0"/>
                </a:moveTo>
                <a:lnTo>
                  <a:pt x="185" y="322"/>
                </a:lnTo>
                <a:lnTo>
                  <a:pt x="17" y="322"/>
                </a:lnTo>
                <a:lnTo>
                  <a:pt x="17" y="0"/>
                </a:lnTo>
                <a:lnTo>
                  <a:pt x="0" y="0"/>
                </a:lnTo>
                <a:lnTo>
                  <a:pt x="0" y="339"/>
                </a:lnTo>
                <a:lnTo>
                  <a:pt x="193" y="339"/>
                </a:lnTo>
                <a:lnTo>
                  <a:pt x="441" y="0"/>
                </a:lnTo>
                <a:lnTo>
                  <a:pt x="4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0" name="Rectangle 8">
            <a:extLst>
              <a:ext uri="{FF2B5EF4-FFF2-40B4-BE49-F238E27FC236}">
                <a16:creationId xmlns:a16="http://schemas.microsoft.com/office/drawing/2014/main" id="{4066EE7B-29C7-4B4F-AE61-6B4FAC46EDE4}"/>
              </a:ext>
            </a:extLst>
          </p:cNvPr>
          <p:cNvSpPr>
            <a:spLocks noChangeArrowheads="1"/>
          </p:cNvSpPr>
          <p:nvPr userDrawn="1"/>
        </p:nvSpPr>
        <p:spPr bwMode="auto">
          <a:xfrm>
            <a:off x="5552531" y="2632350"/>
            <a:ext cx="70527" cy="14146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1" name="Freeform 9">
            <a:extLst>
              <a:ext uri="{FF2B5EF4-FFF2-40B4-BE49-F238E27FC236}">
                <a16:creationId xmlns:a16="http://schemas.microsoft.com/office/drawing/2014/main" id="{19AAB74E-D02A-4DA5-93CC-A75BB45F7283}"/>
              </a:ext>
            </a:extLst>
          </p:cNvPr>
          <p:cNvSpPr>
            <a:spLocks/>
          </p:cNvSpPr>
          <p:nvPr userDrawn="1"/>
        </p:nvSpPr>
        <p:spPr bwMode="auto">
          <a:xfrm>
            <a:off x="5751665" y="2632350"/>
            <a:ext cx="950035" cy="1414679"/>
          </a:xfrm>
          <a:custGeom>
            <a:avLst/>
            <a:gdLst>
              <a:gd name="T0" fmla="*/ 64 w 109"/>
              <a:gd name="T1" fmla="*/ 0 h 162"/>
              <a:gd name="T2" fmla="*/ 2 w 109"/>
              <a:gd name="T3" fmla="*/ 0 h 162"/>
              <a:gd name="T4" fmla="*/ 2 w 109"/>
              <a:gd name="T5" fmla="*/ 8 h 162"/>
              <a:gd name="T6" fmla="*/ 64 w 109"/>
              <a:gd name="T7" fmla="*/ 8 h 162"/>
              <a:gd name="T8" fmla="*/ 101 w 109"/>
              <a:gd name="T9" fmla="*/ 50 h 162"/>
              <a:gd name="T10" fmla="*/ 64 w 109"/>
              <a:gd name="T11" fmla="*/ 93 h 162"/>
              <a:gd name="T12" fmla="*/ 0 w 109"/>
              <a:gd name="T13" fmla="*/ 93 h 162"/>
              <a:gd name="T14" fmla="*/ 0 w 109"/>
              <a:gd name="T15" fmla="*/ 162 h 162"/>
              <a:gd name="T16" fmla="*/ 8 w 109"/>
              <a:gd name="T17" fmla="*/ 162 h 162"/>
              <a:gd name="T18" fmla="*/ 8 w 109"/>
              <a:gd name="T19" fmla="*/ 101 h 162"/>
              <a:gd name="T20" fmla="*/ 64 w 109"/>
              <a:gd name="T21" fmla="*/ 101 h 162"/>
              <a:gd name="T22" fmla="*/ 109 w 109"/>
              <a:gd name="T23" fmla="*/ 50 h 162"/>
              <a:gd name="T24" fmla="*/ 64 w 109"/>
              <a:gd name="T2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2">
                <a:moveTo>
                  <a:pt x="64" y="0"/>
                </a:moveTo>
                <a:cubicBezTo>
                  <a:pt x="63" y="0"/>
                  <a:pt x="2" y="0"/>
                  <a:pt x="2" y="0"/>
                </a:cubicBezTo>
                <a:cubicBezTo>
                  <a:pt x="2" y="8"/>
                  <a:pt x="2" y="8"/>
                  <a:pt x="2" y="8"/>
                </a:cubicBezTo>
                <a:cubicBezTo>
                  <a:pt x="2" y="8"/>
                  <a:pt x="63" y="8"/>
                  <a:pt x="64" y="8"/>
                </a:cubicBezTo>
                <a:cubicBezTo>
                  <a:pt x="84" y="8"/>
                  <a:pt x="101" y="27"/>
                  <a:pt x="101" y="50"/>
                </a:cubicBezTo>
                <a:cubicBezTo>
                  <a:pt x="101" y="74"/>
                  <a:pt x="84" y="93"/>
                  <a:pt x="64" y="93"/>
                </a:cubicBezTo>
                <a:cubicBezTo>
                  <a:pt x="64" y="93"/>
                  <a:pt x="0" y="93"/>
                  <a:pt x="0" y="93"/>
                </a:cubicBezTo>
                <a:cubicBezTo>
                  <a:pt x="0" y="162"/>
                  <a:pt x="0" y="162"/>
                  <a:pt x="0" y="162"/>
                </a:cubicBezTo>
                <a:cubicBezTo>
                  <a:pt x="8" y="162"/>
                  <a:pt x="8" y="162"/>
                  <a:pt x="8" y="162"/>
                </a:cubicBezTo>
                <a:cubicBezTo>
                  <a:pt x="8" y="101"/>
                  <a:pt x="8" y="101"/>
                  <a:pt x="8" y="101"/>
                </a:cubicBezTo>
                <a:cubicBezTo>
                  <a:pt x="23" y="101"/>
                  <a:pt x="64" y="101"/>
                  <a:pt x="64" y="101"/>
                </a:cubicBezTo>
                <a:cubicBezTo>
                  <a:pt x="89" y="101"/>
                  <a:pt x="109" y="78"/>
                  <a:pt x="109" y="50"/>
                </a:cubicBezTo>
                <a:cubicBezTo>
                  <a:pt x="109" y="23"/>
                  <a:pt x="89" y="0"/>
                  <a:pt x="6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2" name="Freeform 10">
            <a:extLst>
              <a:ext uri="{FF2B5EF4-FFF2-40B4-BE49-F238E27FC236}">
                <a16:creationId xmlns:a16="http://schemas.microsoft.com/office/drawing/2014/main" id="{14B13813-6131-46BA-B728-D811FBEBCA1D}"/>
              </a:ext>
            </a:extLst>
          </p:cNvPr>
          <p:cNvSpPr>
            <a:spLocks/>
          </p:cNvSpPr>
          <p:nvPr userDrawn="1"/>
        </p:nvSpPr>
        <p:spPr bwMode="auto">
          <a:xfrm>
            <a:off x="5029805" y="3445479"/>
            <a:ext cx="389971" cy="601550"/>
          </a:xfrm>
          <a:custGeom>
            <a:avLst/>
            <a:gdLst>
              <a:gd name="T0" fmla="*/ 94 w 94"/>
              <a:gd name="T1" fmla="*/ 0 h 145"/>
              <a:gd name="T2" fmla="*/ 0 w 94"/>
              <a:gd name="T3" fmla="*/ 0 h 145"/>
              <a:gd name="T4" fmla="*/ 0 w 94"/>
              <a:gd name="T5" fmla="*/ 17 h 145"/>
              <a:gd name="T6" fmla="*/ 78 w 94"/>
              <a:gd name="T7" fmla="*/ 17 h 145"/>
              <a:gd name="T8" fmla="*/ 78 w 94"/>
              <a:gd name="T9" fmla="*/ 145 h 145"/>
              <a:gd name="T10" fmla="*/ 94 w 94"/>
              <a:gd name="T11" fmla="*/ 145 h 145"/>
              <a:gd name="T12" fmla="*/ 94 w 94"/>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94" h="145">
                <a:moveTo>
                  <a:pt x="94" y="0"/>
                </a:moveTo>
                <a:lnTo>
                  <a:pt x="0" y="0"/>
                </a:lnTo>
                <a:lnTo>
                  <a:pt x="0" y="17"/>
                </a:lnTo>
                <a:lnTo>
                  <a:pt x="78" y="17"/>
                </a:lnTo>
                <a:lnTo>
                  <a:pt x="78" y="145"/>
                </a:lnTo>
                <a:lnTo>
                  <a:pt x="94" y="145"/>
                </a:lnTo>
                <a:lnTo>
                  <a:pt x="9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3" name="Freeform 11">
            <a:extLst>
              <a:ext uri="{FF2B5EF4-FFF2-40B4-BE49-F238E27FC236}">
                <a16:creationId xmlns:a16="http://schemas.microsoft.com/office/drawing/2014/main" id="{6D6DE471-C9C2-41AA-A43E-FCFE52DA1A07}"/>
              </a:ext>
            </a:extLst>
          </p:cNvPr>
          <p:cNvSpPr>
            <a:spLocks/>
          </p:cNvSpPr>
          <p:nvPr userDrawn="1"/>
        </p:nvSpPr>
        <p:spPr bwMode="auto">
          <a:xfrm>
            <a:off x="6647767" y="2632350"/>
            <a:ext cx="950035" cy="1414679"/>
          </a:xfrm>
          <a:custGeom>
            <a:avLst/>
            <a:gdLst>
              <a:gd name="T0" fmla="*/ 64 w 109"/>
              <a:gd name="T1" fmla="*/ 0 h 162"/>
              <a:gd name="T2" fmla="*/ 2 w 109"/>
              <a:gd name="T3" fmla="*/ 0 h 162"/>
              <a:gd name="T4" fmla="*/ 2 w 109"/>
              <a:gd name="T5" fmla="*/ 8 h 162"/>
              <a:gd name="T6" fmla="*/ 64 w 109"/>
              <a:gd name="T7" fmla="*/ 8 h 162"/>
              <a:gd name="T8" fmla="*/ 101 w 109"/>
              <a:gd name="T9" fmla="*/ 50 h 162"/>
              <a:gd name="T10" fmla="*/ 64 w 109"/>
              <a:gd name="T11" fmla="*/ 93 h 162"/>
              <a:gd name="T12" fmla="*/ 0 w 109"/>
              <a:gd name="T13" fmla="*/ 93 h 162"/>
              <a:gd name="T14" fmla="*/ 0 w 109"/>
              <a:gd name="T15" fmla="*/ 162 h 162"/>
              <a:gd name="T16" fmla="*/ 8 w 109"/>
              <a:gd name="T17" fmla="*/ 162 h 162"/>
              <a:gd name="T18" fmla="*/ 8 w 109"/>
              <a:gd name="T19" fmla="*/ 101 h 162"/>
              <a:gd name="T20" fmla="*/ 64 w 109"/>
              <a:gd name="T21" fmla="*/ 101 h 162"/>
              <a:gd name="T22" fmla="*/ 109 w 109"/>
              <a:gd name="T23" fmla="*/ 50 h 162"/>
              <a:gd name="T24" fmla="*/ 64 w 109"/>
              <a:gd name="T2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2">
                <a:moveTo>
                  <a:pt x="64" y="0"/>
                </a:moveTo>
                <a:cubicBezTo>
                  <a:pt x="63" y="0"/>
                  <a:pt x="2" y="0"/>
                  <a:pt x="2" y="0"/>
                </a:cubicBezTo>
                <a:cubicBezTo>
                  <a:pt x="2" y="8"/>
                  <a:pt x="2" y="8"/>
                  <a:pt x="2" y="8"/>
                </a:cubicBezTo>
                <a:cubicBezTo>
                  <a:pt x="2" y="8"/>
                  <a:pt x="63" y="8"/>
                  <a:pt x="64" y="8"/>
                </a:cubicBezTo>
                <a:cubicBezTo>
                  <a:pt x="84" y="8"/>
                  <a:pt x="101" y="27"/>
                  <a:pt x="101" y="50"/>
                </a:cubicBezTo>
                <a:cubicBezTo>
                  <a:pt x="101" y="74"/>
                  <a:pt x="84" y="93"/>
                  <a:pt x="64" y="93"/>
                </a:cubicBezTo>
                <a:cubicBezTo>
                  <a:pt x="64" y="93"/>
                  <a:pt x="0" y="93"/>
                  <a:pt x="0" y="93"/>
                </a:cubicBezTo>
                <a:cubicBezTo>
                  <a:pt x="0" y="162"/>
                  <a:pt x="0" y="162"/>
                  <a:pt x="0" y="162"/>
                </a:cubicBezTo>
                <a:cubicBezTo>
                  <a:pt x="8" y="162"/>
                  <a:pt x="8" y="162"/>
                  <a:pt x="8" y="162"/>
                </a:cubicBezTo>
                <a:cubicBezTo>
                  <a:pt x="8" y="101"/>
                  <a:pt x="8" y="101"/>
                  <a:pt x="8" y="101"/>
                </a:cubicBezTo>
                <a:cubicBezTo>
                  <a:pt x="23" y="101"/>
                  <a:pt x="64" y="101"/>
                  <a:pt x="64" y="101"/>
                </a:cubicBezTo>
                <a:cubicBezTo>
                  <a:pt x="89" y="101"/>
                  <a:pt x="109" y="78"/>
                  <a:pt x="109" y="50"/>
                </a:cubicBezTo>
                <a:cubicBezTo>
                  <a:pt x="109" y="23"/>
                  <a:pt x="89" y="0"/>
                  <a:pt x="6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4" name="Rechthoek 13">
            <a:extLst>
              <a:ext uri="{FF2B5EF4-FFF2-40B4-BE49-F238E27FC236}">
                <a16:creationId xmlns:a16="http://schemas.microsoft.com/office/drawing/2014/main" id="{8A331EF1-65D6-49DE-BF14-09E170DA34DE}"/>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LOGO ANIMATION</a:t>
            </a:r>
          </a:p>
        </p:txBody>
      </p:sp>
    </p:spTree>
    <p:extLst>
      <p:ext uri="{BB962C8B-B14F-4D97-AF65-F5344CB8AC3E}">
        <p14:creationId xmlns:p14="http://schemas.microsoft.com/office/powerpoint/2010/main" val="305929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ppt_x"/>
                                          </p:val>
                                        </p:tav>
                                        <p:tav tm="100000">
                                          <p:val>
                                            <p:strVal val="#ppt_x"/>
                                          </p:val>
                                        </p:tav>
                                      </p:tavLst>
                                    </p:anim>
                                    <p:anim calcmode="lin" valueType="num">
                                      <p:cBhvr additive="base">
                                        <p:cTn id="20" dur="75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750" fill="hold"/>
                                        <p:tgtEl>
                                          <p:spTgt spid="20"/>
                                        </p:tgtEl>
                                        <p:attrNameLst>
                                          <p:attrName>ppt_x</p:attrName>
                                        </p:attrNameLst>
                                      </p:cBhvr>
                                      <p:tavLst>
                                        <p:tav tm="0">
                                          <p:val>
                                            <p:strVal val="1+#ppt_w/2"/>
                                          </p:val>
                                        </p:tav>
                                        <p:tav tm="100000">
                                          <p:val>
                                            <p:strVal val="#ppt_x"/>
                                          </p:val>
                                        </p:tav>
                                      </p:tavLst>
                                    </p:anim>
                                    <p:anim calcmode="lin" valueType="num">
                                      <p:cBhvr additive="base">
                                        <p:cTn id="24" dur="75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7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750" fill="hold"/>
                                        <p:tgtEl>
                                          <p:spTgt spid="21"/>
                                        </p:tgtEl>
                                        <p:attrNameLst>
                                          <p:attrName>ppt_x</p:attrName>
                                        </p:attrNameLst>
                                      </p:cBhvr>
                                      <p:tavLst>
                                        <p:tav tm="0">
                                          <p:val>
                                            <p:strVal val="1+#ppt_w/2"/>
                                          </p:val>
                                        </p:tav>
                                        <p:tav tm="100000">
                                          <p:val>
                                            <p:strVal val="#ppt_x"/>
                                          </p:val>
                                        </p:tav>
                                      </p:tavLst>
                                    </p:anim>
                                    <p:anim calcmode="lin" valueType="num">
                                      <p:cBhvr additive="base">
                                        <p:cTn id="28" dur="75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10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750" fill="hold"/>
                                        <p:tgtEl>
                                          <p:spTgt spid="23"/>
                                        </p:tgtEl>
                                        <p:attrNameLst>
                                          <p:attrName>ppt_x</p:attrName>
                                        </p:attrNameLst>
                                      </p:cBhvr>
                                      <p:tavLst>
                                        <p:tav tm="0">
                                          <p:val>
                                            <p:strVal val="1+#ppt_w/2"/>
                                          </p:val>
                                        </p:tav>
                                        <p:tav tm="100000">
                                          <p:val>
                                            <p:strVal val="#ppt_x"/>
                                          </p:val>
                                        </p:tav>
                                      </p:tavLst>
                                    </p:anim>
                                    <p:anim calcmode="lin" valueType="num">
                                      <p:cBhvr additive="base">
                                        <p:cTn id="32" dur="750" fill="hold"/>
                                        <p:tgtEl>
                                          <p:spTgt spid="23"/>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17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250"/>
                                        <p:tgtEl>
                                          <p:spTgt spid="13"/>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12" grpId="0" animBg="1"/>
      <p:bldP spid="13" grpId="0" animBg="1"/>
      <p:bldP spid="19" grpId="0" animBg="1"/>
      <p:bldP spid="20" grpId="0" animBg="1"/>
      <p:bldP spid="21"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Chart 25/75%">
    <p:spTree>
      <p:nvGrpSpPr>
        <p:cNvPr id="1" name=""/>
        <p:cNvGrpSpPr/>
        <p:nvPr/>
      </p:nvGrpSpPr>
      <p:grpSpPr>
        <a:xfrm>
          <a:off x="0" y="0"/>
          <a:ext cx="0" cy="0"/>
          <a:chOff x="0" y="0"/>
          <a:chExt cx="0" cy="0"/>
        </a:xfrm>
      </p:grpSpPr>
      <p:sp>
        <p:nvSpPr>
          <p:cNvPr id="151" name="TextBox 7">
            <a:extLst>
              <a:ext uri="{FF2B5EF4-FFF2-40B4-BE49-F238E27FC236}">
                <a16:creationId xmlns:a16="http://schemas.microsoft.com/office/drawing/2014/main" id="{F038F82E-0CE9-4446-BA1E-FC43DF68F273}"/>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Tijdelijke aanduiding voor dianummer 5">
            <a:extLst>
              <a:ext uri="{FF2B5EF4-FFF2-40B4-BE49-F238E27FC236}">
                <a16:creationId xmlns:a16="http://schemas.microsoft.com/office/drawing/2014/main" id="{9CDE815E-1075-4EE0-9F16-70DDC12337CA}"/>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53" name="Table 13">
            <a:extLst>
              <a:ext uri="{FF2B5EF4-FFF2-40B4-BE49-F238E27FC236}">
                <a16:creationId xmlns:a16="http://schemas.microsoft.com/office/drawing/2014/main" id="{B34D0A66-CA58-49CB-B107-D450843C4D9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54" name="Picture 2">
            <a:extLst>
              <a:ext uri="{FF2B5EF4-FFF2-40B4-BE49-F238E27FC236}">
                <a16:creationId xmlns:a16="http://schemas.microsoft.com/office/drawing/2014/main" id="{6183A1BA-73D4-4924-9FAF-5E9CF6881C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56" name="Tijdelijke aanduiding voor datum 3">
            <a:extLst>
              <a:ext uri="{FF2B5EF4-FFF2-40B4-BE49-F238E27FC236}">
                <a16:creationId xmlns:a16="http://schemas.microsoft.com/office/drawing/2014/main" id="{E1FD74B1-FF60-4AC0-9E65-3B5B124889BB}"/>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57" name="Tijdelijke aanduiding voor voettekst 4">
            <a:extLst>
              <a:ext uri="{FF2B5EF4-FFF2-40B4-BE49-F238E27FC236}">
                <a16:creationId xmlns:a16="http://schemas.microsoft.com/office/drawing/2014/main" id="{F62863CB-7661-4224-97A7-285D08452F38}"/>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Chart 25/75%</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4290550" y="1252538"/>
            <a:ext cx="7252150"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81" name="Instruction">
            <a:extLst>
              <a:ext uri="{FF2B5EF4-FFF2-40B4-BE49-F238E27FC236}">
                <a16:creationId xmlns:a16="http://schemas.microsoft.com/office/drawing/2014/main" id="{6A77438B-5228-444C-B6FD-B80D3803FEBA}"/>
              </a:ext>
            </a:extLst>
          </p:cNvPr>
          <p:cNvGrpSpPr/>
          <p:nvPr userDrawn="1"/>
        </p:nvGrpSpPr>
        <p:grpSpPr>
          <a:xfrm>
            <a:off x="12389714" y="4327164"/>
            <a:ext cx="3183677" cy="2546619"/>
            <a:chOff x="12389714" y="4327164"/>
            <a:chExt cx="3183677" cy="2546619"/>
          </a:xfrm>
        </p:grpSpPr>
        <p:grpSp>
          <p:nvGrpSpPr>
            <p:cNvPr id="282" name="Meer informatie">
              <a:extLst>
                <a:ext uri="{FF2B5EF4-FFF2-40B4-BE49-F238E27FC236}">
                  <a16:creationId xmlns:a16="http://schemas.microsoft.com/office/drawing/2014/main" id="{0D71A40F-B156-47C2-BBF7-C0ACEE180FD7}"/>
                </a:ext>
              </a:extLst>
            </p:cNvPr>
            <p:cNvGrpSpPr/>
            <p:nvPr userDrawn="1"/>
          </p:nvGrpSpPr>
          <p:grpSpPr>
            <a:xfrm>
              <a:off x="12394875" y="6090510"/>
              <a:ext cx="3178515" cy="783273"/>
              <a:chOff x="-3741486" y="3359148"/>
              <a:chExt cx="3178515" cy="783273"/>
            </a:xfrm>
          </p:grpSpPr>
          <p:sp>
            <p:nvSpPr>
              <p:cNvPr id="320" name="Freeform 101">
                <a:extLst>
                  <a:ext uri="{FF2B5EF4-FFF2-40B4-BE49-F238E27FC236}">
                    <a16:creationId xmlns:a16="http://schemas.microsoft.com/office/drawing/2014/main" id="{FBA01F37-704B-4508-A986-E9C85AC3A3D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21" name="Rechthoek 320">
                <a:extLst>
                  <a:ext uri="{FF2B5EF4-FFF2-40B4-BE49-F238E27FC236}">
                    <a16:creationId xmlns:a16="http://schemas.microsoft.com/office/drawing/2014/main" id="{BA73FE2C-0839-4B97-93CF-F7AE5A3AD00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22" name="Rechte verbindingslijn 321">
                <a:extLst>
                  <a:ext uri="{FF2B5EF4-FFF2-40B4-BE49-F238E27FC236}">
                    <a16:creationId xmlns:a16="http://schemas.microsoft.com/office/drawing/2014/main" id="{1CE7EF18-C9C6-43A9-893C-34F70E7F7CB7}"/>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83" name="Rechte verbindingslijn 282">
              <a:extLst>
                <a:ext uri="{FF2B5EF4-FFF2-40B4-BE49-F238E27FC236}">
                  <a16:creationId xmlns:a16="http://schemas.microsoft.com/office/drawing/2014/main" id="{47806A99-20CD-4008-867A-D3B223C68E29}"/>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84" name="Rechthoek 283">
              <a:extLst>
                <a:ext uri="{FF2B5EF4-FFF2-40B4-BE49-F238E27FC236}">
                  <a16:creationId xmlns:a16="http://schemas.microsoft.com/office/drawing/2014/main" id="{D1386599-9B2E-4DAE-B051-208A39582489}"/>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85" name="Ovaal 284">
              <a:extLst>
                <a:ext uri="{FF2B5EF4-FFF2-40B4-BE49-F238E27FC236}">
                  <a16:creationId xmlns:a16="http://schemas.microsoft.com/office/drawing/2014/main" id="{6477536B-BA0B-4466-AB08-000DA245976B}"/>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6" name="Rechte verbindingslijn 285">
              <a:extLst>
                <a:ext uri="{FF2B5EF4-FFF2-40B4-BE49-F238E27FC236}">
                  <a16:creationId xmlns:a16="http://schemas.microsoft.com/office/drawing/2014/main" id="{944091AC-622D-435B-B0AB-9A57D9DCDFC6}"/>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287" name="Rechthoek 286">
              <a:extLst>
                <a:ext uri="{FF2B5EF4-FFF2-40B4-BE49-F238E27FC236}">
                  <a16:creationId xmlns:a16="http://schemas.microsoft.com/office/drawing/2014/main" id="{6970EA5F-1DE7-46E0-8731-9D62D6F8B5F8}"/>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288" name="Groep 287">
              <a:extLst>
                <a:ext uri="{FF2B5EF4-FFF2-40B4-BE49-F238E27FC236}">
                  <a16:creationId xmlns:a16="http://schemas.microsoft.com/office/drawing/2014/main" id="{F23CA9D3-ECAA-4655-AC62-442D2F1E84E9}"/>
                </a:ext>
              </a:extLst>
            </p:cNvPr>
            <p:cNvGrpSpPr/>
            <p:nvPr userDrawn="1"/>
          </p:nvGrpSpPr>
          <p:grpSpPr>
            <a:xfrm>
              <a:off x="12755394" y="5222855"/>
              <a:ext cx="1714530" cy="639425"/>
              <a:chOff x="12757283" y="4365594"/>
              <a:chExt cx="1714530" cy="639425"/>
            </a:xfrm>
          </p:grpSpPr>
          <p:sp>
            <p:nvSpPr>
              <p:cNvPr id="289" name="Rechthoek 288">
                <a:extLst>
                  <a:ext uri="{FF2B5EF4-FFF2-40B4-BE49-F238E27FC236}">
                    <a16:creationId xmlns:a16="http://schemas.microsoft.com/office/drawing/2014/main" id="{32641656-BC31-4F52-8932-FBE1EE7A237E}"/>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90" name="Rechthoek 289">
                <a:extLst>
                  <a:ext uri="{FF2B5EF4-FFF2-40B4-BE49-F238E27FC236}">
                    <a16:creationId xmlns:a16="http://schemas.microsoft.com/office/drawing/2014/main" id="{C2B72724-EE2A-4BBE-82ED-C68B34E102AA}"/>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91" name="Tekstvak 290">
                <a:extLst>
                  <a:ext uri="{FF2B5EF4-FFF2-40B4-BE49-F238E27FC236}">
                    <a16:creationId xmlns:a16="http://schemas.microsoft.com/office/drawing/2014/main" id="{A6E5D619-6CD9-46F6-9312-8C90BA330708}"/>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292" name="Tekstvak 291">
                <a:extLst>
                  <a:ext uri="{FF2B5EF4-FFF2-40B4-BE49-F238E27FC236}">
                    <a16:creationId xmlns:a16="http://schemas.microsoft.com/office/drawing/2014/main" id="{C4D46541-0947-4E38-8503-DD0381EE8D80}"/>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293" name="Picture 3">
                <a:extLst>
                  <a:ext uri="{FF2B5EF4-FFF2-40B4-BE49-F238E27FC236}">
                    <a16:creationId xmlns:a16="http://schemas.microsoft.com/office/drawing/2014/main" id="{BDD7B987-88A2-4EC1-96EE-5383855B6A93}"/>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4" name="Groep 293">
                <a:extLst>
                  <a:ext uri="{FF2B5EF4-FFF2-40B4-BE49-F238E27FC236}">
                    <a16:creationId xmlns:a16="http://schemas.microsoft.com/office/drawing/2014/main" id="{69AD5597-3A17-4325-9AE6-F2C71000C094}"/>
                  </a:ext>
                </a:extLst>
              </p:cNvPr>
              <p:cNvGrpSpPr/>
              <p:nvPr userDrawn="1"/>
            </p:nvGrpSpPr>
            <p:grpSpPr>
              <a:xfrm>
                <a:off x="12831198" y="4432250"/>
                <a:ext cx="139861" cy="152244"/>
                <a:chOff x="12574450" y="6053892"/>
                <a:chExt cx="169232" cy="184215"/>
              </a:xfrm>
            </p:grpSpPr>
            <p:sp>
              <p:nvSpPr>
                <p:cNvPr id="317" name="Rechthoek 316">
                  <a:extLst>
                    <a:ext uri="{FF2B5EF4-FFF2-40B4-BE49-F238E27FC236}">
                      <a16:creationId xmlns:a16="http://schemas.microsoft.com/office/drawing/2014/main" id="{A35219FA-C847-4D3A-B202-7CF16C48FA44}"/>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318" name="Rechthoek 317">
                  <a:extLst>
                    <a:ext uri="{FF2B5EF4-FFF2-40B4-BE49-F238E27FC236}">
                      <a16:creationId xmlns:a16="http://schemas.microsoft.com/office/drawing/2014/main" id="{0944E9BB-58A3-45FA-A2F5-89408832872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319" name="Rechthoek 318">
                  <a:extLst>
                    <a:ext uri="{FF2B5EF4-FFF2-40B4-BE49-F238E27FC236}">
                      <a16:creationId xmlns:a16="http://schemas.microsoft.com/office/drawing/2014/main" id="{B281D407-CA46-4101-BF00-0B962345AA7D}"/>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295" name="Groep 294">
                <a:extLst>
                  <a:ext uri="{FF2B5EF4-FFF2-40B4-BE49-F238E27FC236}">
                    <a16:creationId xmlns:a16="http://schemas.microsoft.com/office/drawing/2014/main" id="{52A3BA70-C814-4723-8AE7-4C3E5BC51B15}"/>
                  </a:ext>
                </a:extLst>
              </p:cNvPr>
              <p:cNvGrpSpPr/>
              <p:nvPr userDrawn="1"/>
            </p:nvGrpSpPr>
            <p:grpSpPr>
              <a:xfrm>
                <a:off x="12831198" y="4748585"/>
                <a:ext cx="184916" cy="120210"/>
                <a:chOff x="8815516" y="1076284"/>
                <a:chExt cx="503174" cy="327105"/>
              </a:xfrm>
            </p:grpSpPr>
            <p:sp>
              <p:nvSpPr>
                <p:cNvPr id="296" name="Rechthoek 295">
                  <a:extLst>
                    <a:ext uri="{FF2B5EF4-FFF2-40B4-BE49-F238E27FC236}">
                      <a16:creationId xmlns:a16="http://schemas.microsoft.com/office/drawing/2014/main" id="{CC087BEE-66C8-414D-B8B1-CF691BCAE166}"/>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97" name="Groep 296">
                  <a:extLst>
                    <a:ext uri="{FF2B5EF4-FFF2-40B4-BE49-F238E27FC236}">
                      <a16:creationId xmlns:a16="http://schemas.microsoft.com/office/drawing/2014/main" id="{5FC6C1D4-913A-4CB8-99FF-7D5A9C5B7CF5}"/>
                    </a:ext>
                  </a:extLst>
                </p:cNvPr>
                <p:cNvGrpSpPr/>
                <p:nvPr userDrawn="1"/>
              </p:nvGrpSpPr>
              <p:grpSpPr>
                <a:xfrm>
                  <a:off x="8815517" y="1076284"/>
                  <a:ext cx="503173" cy="327105"/>
                  <a:chOff x="1351248" y="-683635"/>
                  <a:chExt cx="503173" cy="327105"/>
                </a:xfrm>
              </p:grpSpPr>
              <p:grpSp>
                <p:nvGrpSpPr>
                  <p:cNvPr id="298" name="Groep 297">
                    <a:extLst>
                      <a:ext uri="{FF2B5EF4-FFF2-40B4-BE49-F238E27FC236}">
                        <a16:creationId xmlns:a16="http://schemas.microsoft.com/office/drawing/2014/main" id="{3B258ADF-092E-409C-86D4-47A8BC23A4C8}"/>
                      </a:ext>
                    </a:extLst>
                  </p:cNvPr>
                  <p:cNvGrpSpPr/>
                  <p:nvPr userDrawn="1"/>
                </p:nvGrpSpPr>
                <p:grpSpPr>
                  <a:xfrm>
                    <a:off x="1351248" y="-683635"/>
                    <a:ext cx="375186" cy="293652"/>
                    <a:chOff x="1094874" y="-884923"/>
                    <a:chExt cx="884668" cy="692417"/>
                  </a:xfrm>
                </p:grpSpPr>
                <p:sp>
                  <p:nvSpPr>
                    <p:cNvPr id="303" name="Rechthoek 302">
                      <a:extLst>
                        <a:ext uri="{FF2B5EF4-FFF2-40B4-BE49-F238E27FC236}">
                          <a16:creationId xmlns:a16="http://schemas.microsoft.com/office/drawing/2014/main" id="{923C88DE-CE44-4706-A661-5D414037FC19}"/>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304" name="Groep 303">
                      <a:extLst>
                        <a:ext uri="{FF2B5EF4-FFF2-40B4-BE49-F238E27FC236}">
                          <a16:creationId xmlns:a16="http://schemas.microsoft.com/office/drawing/2014/main" id="{19738632-3379-4FBC-BBE8-8ED97CF9F354}"/>
                        </a:ext>
                      </a:extLst>
                    </p:cNvPr>
                    <p:cNvGrpSpPr/>
                    <p:nvPr userDrawn="1"/>
                  </p:nvGrpSpPr>
                  <p:grpSpPr>
                    <a:xfrm>
                      <a:off x="1094874" y="-878306"/>
                      <a:ext cx="867364" cy="685800"/>
                      <a:chOff x="1094874" y="-878306"/>
                      <a:chExt cx="867364" cy="613611"/>
                    </a:xfrm>
                  </p:grpSpPr>
                  <p:cxnSp>
                    <p:nvCxnSpPr>
                      <p:cNvPr id="310" name="Rechte verbindingslijn 309">
                        <a:extLst>
                          <a:ext uri="{FF2B5EF4-FFF2-40B4-BE49-F238E27FC236}">
                            <a16:creationId xmlns:a16="http://schemas.microsoft.com/office/drawing/2014/main" id="{FF5089C3-D787-407B-A0D0-42C99986A50E}"/>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1" name="Rechte verbindingslijn 310">
                        <a:extLst>
                          <a:ext uri="{FF2B5EF4-FFF2-40B4-BE49-F238E27FC236}">
                            <a16:creationId xmlns:a16="http://schemas.microsoft.com/office/drawing/2014/main" id="{484104D9-0844-44AA-9CBE-05F7FB9453F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2" name="Groep 311">
                        <a:extLst>
                          <a:ext uri="{FF2B5EF4-FFF2-40B4-BE49-F238E27FC236}">
                            <a16:creationId xmlns:a16="http://schemas.microsoft.com/office/drawing/2014/main" id="{3397CDD6-1E6D-4857-8001-2F3C2FE31580}"/>
                          </a:ext>
                        </a:extLst>
                      </p:cNvPr>
                      <p:cNvGrpSpPr/>
                      <p:nvPr userDrawn="1"/>
                    </p:nvGrpSpPr>
                    <p:grpSpPr>
                      <a:xfrm>
                        <a:off x="1270535" y="-878306"/>
                        <a:ext cx="526983" cy="613611"/>
                        <a:chOff x="1270535" y="-745959"/>
                        <a:chExt cx="526983" cy="481264"/>
                      </a:xfrm>
                    </p:grpSpPr>
                    <p:cxnSp>
                      <p:nvCxnSpPr>
                        <p:cNvPr id="313" name="Rechte verbindingslijn 312">
                          <a:extLst>
                            <a:ext uri="{FF2B5EF4-FFF2-40B4-BE49-F238E27FC236}">
                              <a16:creationId xmlns:a16="http://schemas.microsoft.com/office/drawing/2014/main" id="{F480A25F-4563-473F-84CE-528E7B0259EC}"/>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4" name="Rechte verbindingslijn 313">
                          <a:extLst>
                            <a:ext uri="{FF2B5EF4-FFF2-40B4-BE49-F238E27FC236}">
                              <a16:creationId xmlns:a16="http://schemas.microsoft.com/office/drawing/2014/main" id="{5CD23E28-0244-491B-817F-271A5CADBC91}"/>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5" name="Rechte verbindingslijn 314">
                          <a:extLst>
                            <a:ext uri="{FF2B5EF4-FFF2-40B4-BE49-F238E27FC236}">
                              <a16:creationId xmlns:a16="http://schemas.microsoft.com/office/drawing/2014/main" id="{5DFF5177-122F-4F1A-967C-D6521E7F8313}"/>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16" name="Rechte verbindingslijn 315">
                          <a:extLst>
                            <a:ext uri="{FF2B5EF4-FFF2-40B4-BE49-F238E27FC236}">
                              <a16:creationId xmlns:a16="http://schemas.microsoft.com/office/drawing/2014/main" id="{14B86AC1-5336-4F3A-97F7-5651285E4256}"/>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305" name="Rechte verbindingslijn 304">
                      <a:extLst>
                        <a:ext uri="{FF2B5EF4-FFF2-40B4-BE49-F238E27FC236}">
                          <a16:creationId xmlns:a16="http://schemas.microsoft.com/office/drawing/2014/main" id="{BCC85252-77BE-4ACD-AE79-EFB9E3CA4B9E}"/>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06" name="Groep 305">
                      <a:extLst>
                        <a:ext uri="{FF2B5EF4-FFF2-40B4-BE49-F238E27FC236}">
                          <a16:creationId xmlns:a16="http://schemas.microsoft.com/office/drawing/2014/main" id="{CBF1BD28-A4B0-4F75-96AC-B87A436DD9D3}"/>
                        </a:ext>
                      </a:extLst>
                    </p:cNvPr>
                    <p:cNvGrpSpPr/>
                    <p:nvPr userDrawn="1"/>
                  </p:nvGrpSpPr>
                  <p:grpSpPr>
                    <a:xfrm>
                      <a:off x="1094874" y="-607596"/>
                      <a:ext cx="878306" cy="276726"/>
                      <a:chOff x="1106905" y="-607596"/>
                      <a:chExt cx="878307" cy="276726"/>
                    </a:xfrm>
                  </p:grpSpPr>
                  <p:cxnSp>
                    <p:nvCxnSpPr>
                      <p:cNvPr id="307" name="Rechte verbindingslijn 306">
                        <a:extLst>
                          <a:ext uri="{FF2B5EF4-FFF2-40B4-BE49-F238E27FC236}">
                            <a16:creationId xmlns:a16="http://schemas.microsoft.com/office/drawing/2014/main" id="{8E3C909A-419B-45BD-9B8B-C872BF423F3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8" name="Rechte verbindingslijn 307">
                        <a:extLst>
                          <a:ext uri="{FF2B5EF4-FFF2-40B4-BE49-F238E27FC236}">
                            <a16:creationId xmlns:a16="http://schemas.microsoft.com/office/drawing/2014/main" id="{E2C7FC04-0BE2-4279-9EEC-733584D41034}"/>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09" name="Rechte verbindingslijn 308">
                        <a:extLst>
                          <a:ext uri="{FF2B5EF4-FFF2-40B4-BE49-F238E27FC236}">
                            <a16:creationId xmlns:a16="http://schemas.microsoft.com/office/drawing/2014/main" id="{8ACF1F88-3DEF-4B77-BFE3-D28A2C579F03}"/>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99" name="Groep 298">
                    <a:extLst>
                      <a:ext uri="{FF2B5EF4-FFF2-40B4-BE49-F238E27FC236}">
                        <a16:creationId xmlns:a16="http://schemas.microsoft.com/office/drawing/2014/main" id="{ABF9C32B-1C60-4D31-9734-57DE4158C016}"/>
                      </a:ext>
                    </a:extLst>
                  </p:cNvPr>
                  <p:cNvGrpSpPr/>
                  <p:nvPr userDrawn="1"/>
                </p:nvGrpSpPr>
                <p:grpSpPr>
                  <a:xfrm rot="2700000">
                    <a:off x="1605871" y="-605080"/>
                    <a:ext cx="90079" cy="407021"/>
                    <a:chOff x="3130062" y="-817193"/>
                    <a:chExt cx="131884" cy="595920"/>
                  </a:xfrm>
                  <a:solidFill>
                    <a:srgbClr val="3399FF"/>
                  </a:solidFill>
                </p:grpSpPr>
                <p:sp>
                  <p:nvSpPr>
                    <p:cNvPr id="300" name="Rechthoek 299">
                      <a:extLst>
                        <a:ext uri="{FF2B5EF4-FFF2-40B4-BE49-F238E27FC236}">
                          <a16:creationId xmlns:a16="http://schemas.microsoft.com/office/drawing/2014/main" id="{F8D9C9AB-8183-4211-B455-C5A9D4D3E836}"/>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1" name="Rechthoek: afgeronde bovenhoeken 300">
                      <a:extLst>
                        <a:ext uri="{FF2B5EF4-FFF2-40B4-BE49-F238E27FC236}">
                          <a16:creationId xmlns:a16="http://schemas.microsoft.com/office/drawing/2014/main" id="{093D633B-0544-46F4-A1D2-E72A3AA74E58}"/>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2" name="Gelijkbenige driehoek 301">
                      <a:extLst>
                        <a:ext uri="{FF2B5EF4-FFF2-40B4-BE49-F238E27FC236}">
                          <a16:creationId xmlns:a16="http://schemas.microsoft.com/office/drawing/2014/main" id="{7DB1984F-038C-49C5-AEFC-9D77337AC4CF}"/>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323" name="Instruction">
            <a:extLst>
              <a:ext uri="{FF2B5EF4-FFF2-40B4-BE49-F238E27FC236}">
                <a16:creationId xmlns:a16="http://schemas.microsoft.com/office/drawing/2014/main" id="{79B44270-1A3B-4C65-AACA-9309C1B25A75}"/>
              </a:ext>
            </a:extLst>
          </p:cNvPr>
          <p:cNvGrpSpPr/>
          <p:nvPr userDrawn="1"/>
        </p:nvGrpSpPr>
        <p:grpSpPr>
          <a:xfrm>
            <a:off x="12391601" y="0"/>
            <a:ext cx="3183677" cy="2499789"/>
            <a:chOff x="12391601" y="0"/>
            <a:chExt cx="3183677" cy="2499789"/>
          </a:xfrm>
        </p:grpSpPr>
        <p:sp>
          <p:nvSpPr>
            <p:cNvPr id="324" name="Rechthoek 323">
              <a:extLst>
                <a:ext uri="{FF2B5EF4-FFF2-40B4-BE49-F238E27FC236}">
                  <a16:creationId xmlns:a16="http://schemas.microsoft.com/office/drawing/2014/main" id="{11182C9C-3A35-4589-B833-2C4BC20ECC2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325" name="Ovaal 324">
              <a:extLst>
                <a:ext uri="{FF2B5EF4-FFF2-40B4-BE49-F238E27FC236}">
                  <a16:creationId xmlns:a16="http://schemas.microsoft.com/office/drawing/2014/main" id="{A2AF64D8-F185-49AD-B7DD-31CAC60A22E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26" name="Rechte verbindingslijn 325">
              <a:extLst>
                <a:ext uri="{FF2B5EF4-FFF2-40B4-BE49-F238E27FC236}">
                  <a16:creationId xmlns:a16="http://schemas.microsoft.com/office/drawing/2014/main" id="{2B8D551B-FFAE-46C0-BF34-DE7990EB27C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27" name="Rechte verbindingslijn 326">
              <a:extLst>
                <a:ext uri="{FF2B5EF4-FFF2-40B4-BE49-F238E27FC236}">
                  <a16:creationId xmlns:a16="http://schemas.microsoft.com/office/drawing/2014/main" id="{FEC455BB-2003-4C84-BA64-23D0C9B906EB}"/>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28" name="Rechthoek 327">
              <a:extLst>
                <a:ext uri="{FF2B5EF4-FFF2-40B4-BE49-F238E27FC236}">
                  <a16:creationId xmlns:a16="http://schemas.microsoft.com/office/drawing/2014/main" id="{A277B86F-4F99-4098-BB7A-C329CC48A9D0}"/>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29" name="Ovaal 328">
              <a:extLst>
                <a:ext uri="{FF2B5EF4-FFF2-40B4-BE49-F238E27FC236}">
                  <a16:creationId xmlns:a16="http://schemas.microsoft.com/office/drawing/2014/main" id="{53AF7F4B-AC5A-46A8-B6EA-A0EA369E630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30" name="Rechthoek 329">
              <a:extLst>
                <a:ext uri="{FF2B5EF4-FFF2-40B4-BE49-F238E27FC236}">
                  <a16:creationId xmlns:a16="http://schemas.microsoft.com/office/drawing/2014/main" id="{2DC94F76-62AA-45A9-8EFB-8ABEB394E513}"/>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31" name="Groep 330">
              <a:extLst>
                <a:ext uri="{FF2B5EF4-FFF2-40B4-BE49-F238E27FC236}">
                  <a16:creationId xmlns:a16="http://schemas.microsoft.com/office/drawing/2014/main" id="{14B5E890-9E2A-4F43-BDD1-5CE5AB5A83BF}"/>
                </a:ext>
              </a:extLst>
            </p:cNvPr>
            <p:cNvGrpSpPr/>
            <p:nvPr userDrawn="1"/>
          </p:nvGrpSpPr>
          <p:grpSpPr>
            <a:xfrm>
              <a:off x="12757282" y="2184550"/>
              <a:ext cx="825500" cy="209550"/>
              <a:chOff x="13504624" y="2482850"/>
              <a:chExt cx="825500" cy="209550"/>
            </a:xfrm>
          </p:grpSpPr>
          <p:sp>
            <p:nvSpPr>
              <p:cNvPr id="337" name="Rechthoek 336">
                <a:extLst>
                  <a:ext uri="{FF2B5EF4-FFF2-40B4-BE49-F238E27FC236}">
                    <a16:creationId xmlns:a16="http://schemas.microsoft.com/office/drawing/2014/main" id="{BCFEE727-2B44-4998-AFA5-80898C33B02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338" name="Rechte verbindingslijn 337">
                <a:extLst>
                  <a:ext uri="{FF2B5EF4-FFF2-40B4-BE49-F238E27FC236}">
                    <a16:creationId xmlns:a16="http://schemas.microsoft.com/office/drawing/2014/main" id="{0B84C0CF-934F-4E23-97DC-4614FFE0ED3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39" name="Gelijkbenige driehoek 338">
                <a:extLst>
                  <a:ext uri="{FF2B5EF4-FFF2-40B4-BE49-F238E27FC236}">
                    <a16:creationId xmlns:a16="http://schemas.microsoft.com/office/drawing/2014/main" id="{A8E1E0EB-265B-440D-8FED-03AE6562527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32" name="Rechte verbindingslijn 331">
              <a:extLst>
                <a:ext uri="{FF2B5EF4-FFF2-40B4-BE49-F238E27FC236}">
                  <a16:creationId xmlns:a16="http://schemas.microsoft.com/office/drawing/2014/main" id="{90DBC08D-D3E3-4048-9532-6110A67E689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33" name="Groep 332">
              <a:extLst>
                <a:ext uri="{FF2B5EF4-FFF2-40B4-BE49-F238E27FC236}">
                  <a16:creationId xmlns:a16="http://schemas.microsoft.com/office/drawing/2014/main" id="{AEBC94E4-54FD-462E-AFFE-E67436C21590}"/>
                </a:ext>
              </a:extLst>
            </p:cNvPr>
            <p:cNvGrpSpPr/>
            <p:nvPr userDrawn="1"/>
          </p:nvGrpSpPr>
          <p:grpSpPr>
            <a:xfrm>
              <a:off x="12751697" y="1147804"/>
              <a:ext cx="289372" cy="314992"/>
              <a:chOff x="7322769" y="-310267"/>
              <a:chExt cx="289372" cy="314992"/>
            </a:xfrm>
          </p:grpSpPr>
          <p:sp>
            <p:nvSpPr>
              <p:cNvPr id="334" name="Rechthoek 333">
                <a:extLst>
                  <a:ext uri="{FF2B5EF4-FFF2-40B4-BE49-F238E27FC236}">
                    <a16:creationId xmlns:a16="http://schemas.microsoft.com/office/drawing/2014/main" id="{E917D505-C8E2-46A9-B338-0A7A22AAB37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5" name="Rechthoek 334">
                <a:extLst>
                  <a:ext uri="{FF2B5EF4-FFF2-40B4-BE49-F238E27FC236}">
                    <a16:creationId xmlns:a16="http://schemas.microsoft.com/office/drawing/2014/main" id="{9C6852A2-DDB1-485A-92A2-E75827592C9E}"/>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6" name="Rechthoek 335">
                <a:extLst>
                  <a:ext uri="{FF2B5EF4-FFF2-40B4-BE49-F238E27FC236}">
                    <a16:creationId xmlns:a16="http://schemas.microsoft.com/office/drawing/2014/main" id="{041DD3E3-BB12-4077-A903-AC827C2004E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64" name="Tijdelijke aanduiding voor tekst 7">
            <a:extLst>
              <a:ext uri="{FF2B5EF4-FFF2-40B4-BE49-F238E27FC236}">
                <a16:creationId xmlns:a16="http://schemas.microsoft.com/office/drawing/2014/main" id="{C3396BE2-699F-4D4F-8133-350086C7AE05}"/>
              </a:ext>
            </a:extLst>
          </p:cNvPr>
          <p:cNvSpPr>
            <a:spLocks noGrp="1"/>
          </p:cNvSpPr>
          <p:nvPr>
            <p:ph type="body" sz="quarter" idx="17" hasCustomPrompt="1"/>
          </p:nvPr>
        </p:nvSpPr>
        <p:spPr>
          <a:xfrm>
            <a:off x="661988" y="1252539"/>
            <a:ext cx="3321821"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65" name="Tijdelijke aanduiding voor tekst 4">
            <a:extLst>
              <a:ext uri="{FF2B5EF4-FFF2-40B4-BE49-F238E27FC236}">
                <a16:creationId xmlns:a16="http://schemas.microsoft.com/office/drawing/2014/main" id="{79CBD66A-8715-4053-BBF1-FDE418A3FB19}"/>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66" name="Groep 165">
            <a:extLst>
              <a:ext uri="{FF2B5EF4-FFF2-40B4-BE49-F238E27FC236}">
                <a16:creationId xmlns:a16="http://schemas.microsoft.com/office/drawing/2014/main" id="{FBC5D1DD-7FCE-4486-A5E4-AC6ACA44B025}"/>
              </a:ext>
            </a:extLst>
          </p:cNvPr>
          <p:cNvGrpSpPr/>
          <p:nvPr userDrawn="1"/>
        </p:nvGrpSpPr>
        <p:grpSpPr>
          <a:xfrm>
            <a:off x="-3854496" y="1434"/>
            <a:ext cx="3704094" cy="5997454"/>
            <a:chOff x="-3854496" y="1434"/>
            <a:chExt cx="3704094" cy="5997454"/>
          </a:xfrm>
        </p:grpSpPr>
        <p:sp>
          <p:nvSpPr>
            <p:cNvPr id="167" name="Rechthoek 166">
              <a:extLst>
                <a:ext uri="{FF2B5EF4-FFF2-40B4-BE49-F238E27FC236}">
                  <a16:creationId xmlns:a16="http://schemas.microsoft.com/office/drawing/2014/main" id="{64BA2B98-2828-428F-8895-5B2EE549CCAA}"/>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68" name="Rechthoek 167">
              <a:extLst>
                <a:ext uri="{FF2B5EF4-FFF2-40B4-BE49-F238E27FC236}">
                  <a16:creationId xmlns:a16="http://schemas.microsoft.com/office/drawing/2014/main" id="{30D95E3F-1867-4A79-97B2-7A086E4A1891}"/>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69" name="Rechthoek 168">
              <a:extLst>
                <a:ext uri="{FF2B5EF4-FFF2-40B4-BE49-F238E27FC236}">
                  <a16:creationId xmlns:a16="http://schemas.microsoft.com/office/drawing/2014/main" id="{597849CB-AECC-4D42-B37A-2FCF09DB242C}"/>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74" name="Ovaal 173">
              <a:extLst>
                <a:ext uri="{FF2B5EF4-FFF2-40B4-BE49-F238E27FC236}">
                  <a16:creationId xmlns:a16="http://schemas.microsoft.com/office/drawing/2014/main" id="{82F6FA92-B62F-45E7-B7AC-32E8979DE21B}"/>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75" name="Groep 174">
              <a:extLst>
                <a:ext uri="{FF2B5EF4-FFF2-40B4-BE49-F238E27FC236}">
                  <a16:creationId xmlns:a16="http://schemas.microsoft.com/office/drawing/2014/main" id="{433A6CCD-8BF8-4F3D-9644-4D6382A1AAA6}"/>
                </a:ext>
              </a:extLst>
            </p:cNvPr>
            <p:cNvGrpSpPr/>
            <p:nvPr userDrawn="1"/>
          </p:nvGrpSpPr>
          <p:grpSpPr>
            <a:xfrm>
              <a:off x="-3854496" y="349413"/>
              <a:ext cx="2933825" cy="558875"/>
              <a:chOff x="-3419346" y="368233"/>
              <a:chExt cx="3904920" cy="743862"/>
            </a:xfrm>
          </p:grpSpPr>
          <p:sp>
            <p:nvSpPr>
              <p:cNvPr id="274" name="Rechthoek 273">
                <a:extLst>
                  <a:ext uri="{FF2B5EF4-FFF2-40B4-BE49-F238E27FC236}">
                    <a16:creationId xmlns:a16="http://schemas.microsoft.com/office/drawing/2014/main" id="{D64EE31F-3518-469D-926E-0C325D31DE4A}"/>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275" name="Rechte verbindingslijn 274">
                <a:extLst>
                  <a:ext uri="{FF2B5EF4-FFF2-40B4-BE49-F238E27FC236}">
                    <a16:creationId xmlns:a16="http://schemas.microsoft.com/office/drawing/2014/main" id="{D572BB5E-3498-44EF-A874-C63BFB1FE2D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Rechte verbindingslijn 275">
                <a:extLst>
                  <a:ext uri="{FF2B5EF4-FFF2-40B4-BE49-F238E27FC236}">
                    <a16:creationId xmlns:a16="http://schemas.microsoft.com/office/drawing/2014/main" id="{924833D2-ED87-4B99-A786-35CC6FEB4612}"/>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7" name="Rechthoek 276">
                <a:extLst>
                  <a:ext uri="{FF2B5EF4-FFF2-40B4-BE49-F238E27FC236}">
                    <a16:creationId xmlns:a16="http://schemas.microsoft.com/office/drawing/2014/main" id="{199E116E-AA33-4242-8BC6-3DF8C5CA736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278" name="Groep 277">
                <a:extLst>
                  <a:ext uri="{FF2B5EF4-FFF2-40B4-BE49-F238E27FC236}">
                    <a16:creationId xmlns:a16="http://schemas.microsoft.com/office/drawing/2014/main" id="{63259F07-2C4E-4CB3-8E25-F8537B30A303}"/>
                  </a:ext>
                </a:extLst>
              </p:cNvPr>
              <p:cNvGrpSpPr/>
              <p:nvPr userDrawn="1"/>
            </p:nvGrpSpPr>
            <p:grpSpPr>
              <a:xfrm>
                <a:off x="-3002834" y="720303"/>
                <a:ext cx="182598" cy="143759"/>
                <a:chOff x="-3310843" y="700986"/>
                <a:chExt cx="182598" cy="143759"/>
              </a:xfrm>
            </p:grpSpPr>
            <p:grpSp>
              <p:nvGrpSpPr>
                <p:cNvPr id="376" name="Groep 375">
                  <a:extLst>
                    <a:ext uri="{FF2B5EF4-FFF2-40B4-BE49-F238E27FC236}">
                      <a16:creationId xmlns:a16="http://schemas.microsoft.com/office/drawing/2014/main" id="{68FAAA93-2A41-452D-9984-AF85121FFCE2}"/>
                    </a:ext>
                  </a:extLst>
                </p:cNvPr>
                <p:cNvGrpSpPr/>
                <p:nvPr userDrawn="1"/>
              </p:nvGrpSpPr>
              <p:grpSpPr>
                <a:xfrm>
                  <a:off x="-3310843" y="700986"/>
                  <a:ext cx="182598" cy="143759"/>
                  <a:chOff x="-3310843" y="700986"/>
                  <a:chExt cx="182598" cy="143759"/>
                </a:xfrm>
              </p:grpSpPr>
              <p:cxnSp>
                <p:nvCxnSpPr>
                  <p:cNvPr id="380" name="Rechte verbindingslijn 379">
                    <a:extLst>
                      <a:ext uri="{FF2B5EF4-FFF2-40B4-BE49-F238E27FC236}">
                        <a16:creationId xmlns:a16="http://schemas.microsoft.com/office/drawing/2014/main" id="{B9E4D27C-3DB0-45F2-BF98-AC42524639A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3BCDFCC7-3F31-47CB-9825-A58F388C282C}"/>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037B7941-98A6-4071-B116-938D2E55E13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98BEBDC2-D98D-4B91-93BD-F98AA64B00B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F8B3A9E1-0496-44BB-B242-AE712D5ED21A}"/>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7" name="Groep 376">
                  <a:extLst>
                    <a:ext uri="{FF2B5EF4-FFF2-40B4-BE49-F238E27FC236}">
                      <a16:creationId xmlns:a16="http://schemas.microsoft.com/office/drawing/2014/main" id="{E9B3F520-DAA9-44A2-B85E-5AFE9A564F44}"/>
                    </a:ext>
                  </a:extLst>
                </p:cNvPr>
                <p:cNvGrpSpPr/>
                <p:nvPr userDrawn="1"/>
              </p:nvGrpSpPr>
              <p:grpSpPr>
                <a:xfrm flipH="1">
                  <a:off x="-3310774" y="735854"/>
                  <a:ext cx="88801" cy="72568"/>
                  <a:chOff x="-2091059" y="1395403"/>
                  <a:chExt cx="157316" cy="128558"/>
                </a:xfrm>
              </p:grpSpPr>
              <p:sp>
                <p:nvSpPr>
                  <p:cNvPr id="378" name="Rechthoek 377">
                    <a:extLst>
                      <a:ext uri="{FF2B5EF4-FFF2-40B4-BE49-F238E27FC236}">
                        <a16:creationId xmlns:a16="http://schemas.microsoft.com/office/drawing/2014/main" id="{683B21E6-CD37-4AD3-862D-3FD0AFB68DA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9" name="Pijl: punthaak 378">
                    <a:extLst>
                      <a:ext uri="{FF2B5EF4-FFF2-40B4-BE49-F238E27FC236}">
                        <a16:creationId xmlns:a16="http://schemas.microsoft.com/office/drawing/2014/main" id="{159D3B6B-1727-4E87-926F-C1983049169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279" name="Groep 278">
                <a:extLst>
                  <a:ext uri="{FF2B5EF4-FFF2-40B4-BE49-F238E27FC236}">
                    <a16:creationId xmlns:a16="http://schemas.microsoft.com/office/drawing/2014/main" id="{1A651CE5-15CB-4426-AF9B-7E6B87D0068A}"/>
                  </a:ext>
                </a:extLst>
              </p:cNvPr>
              <p:cNvGrpSpPr/>
              <p:nvPr userDrawn="1"/>
            </p:nvGrpSpPr>
            <p:grpSpPr>
              <a:xfrm>
                <a:off x="-3326107" y="720303"/>
                <a:ext cx="182598" cy="143759"/>
                <a:chOff x="-3634116" y="700986"/>
                <a:chExt cx="182598" cy="143759"/>
              </a:xfrm>
            </p:grpSpPr>
            <p:grpSp>
              <p:nvGrpSpPr>
                <p:cNvPr id="367" name="Groep 366">
                  <a:extLst>
                    <a:ext uri="{FF2B5EF4-FFF2-40B4-BE49-F238E27FC236}">
                      <a16:creationId xmlns:a16="http://schemas.microsoft.com/office/drawing/2014/main" id="{882FDBD9-D128-4DA1-BB27-EC0DAD6D8997}"/>
                    </a:ext>
                  </a:extLst>
                </p:cNvPr>
                <p:cNvGrpSpPr/>
                <p:nvPr userDrawn="1"/>
              </p:nvGrpSpPr>
              <p:grpSpPr>
                <a:xfrm>
                  <a:off x="-3634116" y="700986"/>
                  <a:ext cx="182598" cy="143759"/>
                  <a:chOff x="-3634116" y="700986"/>
                  <a:chExt cx="182598" cy="143759"/>
                </a:xfrm>
              </p:grpSpPr>
              <p:cxnSp>
                <p:nvCxnSpPr>
                  <p:cNvPr id="371" name="Rechte verbindingslijn 370">
                    <a:extLst>
                      <a:ext uri="{FF2B5EF4-FFF2-40B4-BE49-F238E27FC236}">
                        <a16:creationId xmlns:a16="http://schemas.microsoft.com/office/drawing/2014/main" id="{93129669-39AF-472A-97C3-ED9A081B42B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DED7B3DC-7A6B-44DF-B572-A26CCAB809C0}"/>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FBA77947-3B6E-474A-812D-E14E39F5394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268C87B3-B355-4FE3-B102-4BDEFF5FDF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6CB97247-2C54-4964-BD01-F0604FFD935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8" name="Groep 367">
                  <a:extLst>
                    <a:ext uri="{FF2B5EF4-FFF2-40B4-BE49-F238E27FC236}">
                      <a16:creationId xmlns:a16="http://schemas.microsoft.com/office/drawing/2014/main" id="{2B4D0B02-7F80-40F1-8C82-47DB5C914A07}"/>
                    </a:ext>
                  </a:extLst>
                </p:cNvPr>
                <p:cNvGrpSpPr/>
                <p:nvPr userDrawn="1"/>
              </p:nvGrpSpPr>
              <p:grpSpPr>
                <a:xfrm>
                  <a:off x="-3634047" y="735854"/>
                  <a:ext cx="88801" cy="72568"/>
                  <a:chOff x="-2091059" y="1395403"/>
                  <a:chExt cx="157316" cy="128558"/>
                </a:xfrm>
              </p:grpSpPr>
              <p:sp>
                <p:nvSpPr>
                  <p:cNvPr id="369" name="Rechthoek 368">
                    <a:extLst>
                      <a:ext uri="{FF2B5EF4-FFF2-40B4-BE49-F238E27FC236}">
                        <a16:creationId xmlns:a16="http://schemas.microsoft.com/office/drawing/2014/main" id="{D4D2D3B2-A62B-44F4-875D-156FBE446E3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0" name="Pijl: punthaak 369">
                    <a:extLst>
                      <a:ext uri="{FF2B5EF4-FFF2-40B4-BE49-F238E27FC236}">
                        <a16:creationId xmlns:a16="http://schemas.microsoft.com/office/drawing/2014/main" id="{7708EB3F-12A6-4DA9-902D-08DB4384965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280" name="Rechte verbindingslijn 279">
                <a:extLst>
                  <a:ext uri="{FF2B5EF4-FFF2-40B4-BE49-F238E27FC236}">
                    <a16:creationId xmlns:a16="http://schemas.microsoft.com/office/drawing/2014/main" id="{C6964E57-3AD8-47A9-BB5D-6F1238E16C80}"/>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0" name="Rechte verbindingslijn 339">
                <a:extLst>
                  <a:ext uri="{FF2B5EF4-FFF2-40B4-BE49-F238E27FC236}">
                    <a16:creationId xmlns:a16="http://schemas.microsoft.com/office/drawing/2014/main" id="{E37862F6-5088-4B5C-B9BC-8916E3269666}"/>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41" name="Groep 340">
                <a:extLst>
                  <a:ext uri="{FF2B5EF4-FFF2-40B4-BE49-F238E27FC236}">
                    <a16:creationId xmlns:a16="http://schemas.microsoft.com/office/drawing/2014/main" id="{645AFA0F-1CD3-4991-B22A-927960797D26}"/>
                  </a:ext>
                </a:extLst>
              </p:cNvPr>
              <p:cNvGrpSpPr/>
              <p:nvPr userDrawn="1"/>
            </p:nvGrpSpPr>
            <p:grpSpPr>
              <a:xfrm>
                <a:off x="-2425037" y="370226"/>
                <a:ext cx="357690" cy="330595"/>
                <a:chOff x="-2721817" y="347336"/>
                <a:chExt cx="432805" cy="400021"/>
              </a:xfrm>
            </p:grpSpPr>
            <p:sp>
              <p:nvSpPr>
                <p:cNvPr id="356" name="Rechthoek 355">
                  <a:extLst>
                    <a:ext uri="{FF2B5EF4-FFF2-40B4-BE49-F238E27FC236}">
                      <a16:creationId xmlns:a16="http://schemas.microsoft.com/office/drawing/2014/main" id="{F7978157-EB1F-4F50-B8A4-497EE4FEB762}"/>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57" name="Groep 356">
                  <a:extLst>
                    <a:ext uri="{FF2B5EF4-FFF2-40B4-BE49-F238E27FC236}">
                      <a16:creationId xmlns:a16="http://schemas.microsoft.com/office/drawing/2014/main" id="{99828214-53FE-499C-B161-5D2590F81311}"/>
                    </a:ext>
                  </a:extLst>
                </p:cNvPr>
                <p:cNvGrpSpPr/>
                <p:nvPr userDrawn="1"/>
              </p:nvGrpSpPr>
              <p:grpSpPr>
                <a:xfrm>
                  <a:off x="-2652453" y="431583"/>
                  <a:ext cx="294076" cy="231526"/>
                  <a:chOff x="-3634116" y="700986"/>
                  <a:chExt cx="182598" cy="143759"/>
                </a:xfrm>
              </p:grpSpPr>
              <p:grpSp>
                <p:nvGrpSpPr>
                  <p:cNvPr id="358" name="Groep 357">
                    <a:extLst>
                      <a:ext uri="{FF2B5EF4-FFF2-40B4-BE49-F238E27FC236}">
                        <a16:creationId xmlns:a16="http://schemas.microsoft.com/office/drawing/2014/main" id="{580E1287-808E-4B4B-ACDB-E4D064B9E949}"/>
                      </a:ext>
                    </a:extLst>
                  </p:cNvPr>
                  <p:cNvGrpSpPr/>
                  <p:nvPr userDrawn="1"/>
                </p:nvGrpSpPr>
                <p:grpSpPr>
                  <a:xfrm>
                    <a:off x="-3634116" y="700986"/>
                    <a:ext cx="182598" cy="143759"/>
                    <a:chOff x="-3634116" y="700986"/>
                    <a:chExt cx="182598" cy="143759"/>
                  </a:xfrm>
                </p:grpSpPr>
                <p:cxnSp>
                  <p:nvCxnSpPr>
                    <p:cNvPr id="362" name="Rechte verbindingslijn 361">
                      <a:extLst>
                        <a:ext uri="{FF2B5EF4-FFF2-40B4-BE49-F238E27FC236}">
                          <a16:creationId xmlns:a16="http://schemas.microsoft.com/office/drawing/2014/main" id="{841248F9-E663-4920-94D4-73040A1A5C9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81B8447D-2D0A-4AB9-B96C-6B8ED281E50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77DA5511-E43A-462B-A120-AA38F08D092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CC767C27-0575-47DB-8ED8-A1B3E65FE33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42D81359-8707-40FA-8C48-3D580E4432E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9" name="Groep 358">
                    <a:extLst>
                      <a:ext uri="{FF2B5EF4-FFF2-40B4-BE49-F238E27FC236}">
                        <a16:creationId xmlns:a16="http://schemas.microsoft.com/office/drawing/2014/main" id="{E3685F02-5939-4053-A313-56ADC201F182}"/>
                      </a:ext>
                    </a:extLst>
                  </p:cNvPr>
                  <p:cNvGrpSpPr/>
                  <p:nvPr userDrawn="1"/>
                </p:nvGrpSpPr>
                <p:grpSpPr>
                  <a:xfrm>
                    <a:off x="-3634047" y="735854"/>
                    <a:ext cx="88801" cy="72568"/>
                    <a:chOff x="-2091059" y="1395403"/>
                    <a:chExt cx="157316" cy="128558"/>
                  </a:xfrm>
                </p:grpSpPr>
                <p:sp>
                  <p:nvSpPr>
                    <p:cNvPr id="360" name="Rechthoek 359">
                      <a:extLst>
                        <a:ext uri="{FF2B5EF4-FFF2-40B4-BE49-F238E27FC236}">
                          <a16:creationId xmlns:a16="http://schemas.microsoft.com/office/drawing/2014/main" id="{1D74AA40-C65E-471A-A89A-DBF39823B89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61" name="Pijl: punthaak 360">
                      <a:extLst>
                        <a:ext uri="{FF2B5EF4-FFF2-40B4-BE49-F238E27FC236}">
                          <a16:creationId xmlns:a16="http://schemas.microsoft.com/office/drawing/2014/main" id="{E6ADC0B2-5FD7-4034-A9C5-528D622FB49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342" name="Groep 341">
                <a:extLst>
                  <a:ext uri="{FF2B5EF4-FFF2-40B4-BE49-F238E27FC236}">
                    <a16:creationId xmlns:a16="http://schemas.microsoft.com/office/drawing/2014/main" id="{2517F522-7F59-4187-B439-CB211863118D}"/>
                  </a:ext>
                </a:extLst>
              </p:cNvPr>
              <p:cNvGrpSpPr/>
              <p:nvPr userDrawn="1"/>
            </p:nvGrpSpPr>
            <p:grpSpPr>
              <a:xfrm>
                <a:off x="-2425037" y="781500"/>
                <a:ext cx="357690" cy="330595"/>
                <a:chOff x="-2721817" y="782525"/>
                <a:chExt cx="432805" cy="400021"/>
              </a:xfrm>
            </p:grpSpPr>
            <p:sp>
              <p:nvSpPr>
                <p:cNvPr id="345" name="Rechthoek 344">
                  <a:extLst>
                    <a:ext uri="{FF2B5EF4-FFF2-40B4-BE49-F238E27FC236}">
                      <a16:creationId xmlns:a16="http://schemas.microsoft.com/office/drawing/2014/main" id="{82025C60-59E4-4A80-B0F0-6EF09E026F4F}"/>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46" name="Groep 345">
                  <a:extLst>
                    <a:ext uri="{FF2B5EF4-FFF2-40B4-BE49-F238E27FC236}">
                      <a16:creationId xmlns:a16="http://schemas.microsoft.com/office/drawing/2014/main" id="{1ED8E81C-1653-41F1-8FE7-4E62775641B7}"/>
                    </a:ext>
                  </a:extLst>
                </p:cNvPr>
                <p:cNvGrpSpPr/>
                <p:nvPr userDrawn="1"/>
              </p:nvGrpSpPr>
              <p:grpSpPr>
                <a:xfrm>
                  <a:off x="-2652453" y="866772"/>
                  <a:ext cx="294076" cy="231526"/>
                  <a:chOff x="-3310843" y="700986"/>
                  <a:chExt cx="182598" cy="143759"/>
                </a:xfrm>
              </p:grpSpPr>
              <p:grpSp>
                <p:nvGrpSpPr>
                  <p:cNvPr id="347" name="Groep 346">
                    <a:extLst>
                      <a:ext uri="{FF2B5EF4-FFF2-40B4-BE49-F238E27FC236}">
                        <a16:creationId xmlns:a16="http://schemas.microsoft.com/office/drawing/2014/main" id="{13EEB9D4-7353-4E14-8C62-C45D22A1A3E3}"/>
                      </a:ext>
                    </a:extLst>
                  </p:cNvPr>
                  <p:cNvGrpSpPr/>
                  <p:nvPr userDrawn="1"/>
                </p:nvGrpSpPr>
                <p:grpSpPr>
                  <a:xfrm>
                    <a:off x="-3310843" y="700986"/>
                    <a:ext cx="182598" cy="143759"/>
                    <a:chOff x="-3310843" y="700986"/>
                    <a:chExt cx="182598" cy="143759"/>
                  </a:xfrm>
                </p:grpSpPr>
                <p:cxnSp>
                  <p:nvCxnSpPr>
                    <p:cNvPr id="351" name="Rechte verbindingslijn 350">
                      <a:extLst>
                        <a:ext uri="{FF2B5EF4-FFF2-40B4-BE49-F238E27FC236}">
                          <a16:creationId xmlns:a16="http://schemas.microsoft.com/office/drawing/2014/main" id="{A5649ADC-CBC4-4CF5-A3DF-42FB82ADB0C7}"/>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0D2B1CB5-3A6A-4237-A6B9-9AE13474F80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53" name="Rechte verbindingslijn 352">
                      <a:extLst>
                        <a:ext uri="{FF2B5EF4-FFF2-40B4-BE49-F238E27FC236}">
                          <a16:creationId xmlns:a16="http://schemas.microsoft.com/office/drawing/2014/main" id="{541D6015-B859-48AA-9793-7305253E48C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4" name="Rechte verbindingslijn 353">
                      <a:extLst>
                        <a:ext uri="{FF2B5EF4-FFF2-40B4-BE49-F238E27FC236}">
                          <a16:creationId xmlns:a16="http://schemas.microsoft.com/office/drawing/2014/main" id="{79BD61AA-0876-4E52-9002-F7AB82E38C80}"/>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5" name="Rechte verbindingslijn 354">
                      <a:extLst>
                        <a:ext uri="{FF2B5EF4-FFF2-40B4-BE49-F238E27FC236}">
                          <a16:creationId xmlns:a16="http://schemas.microsoft.com/office/drawing/2014/main" id="{4E8AC063-692C-442E-8B4A-2939B4DCF1B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8" name="Groep 347">
                    <a:extLst>
                      <a:ext uri="{FF2B5EF4-FFF2-40B4-BE49-F238E27FC236}">
                        <a16:creationId xmlns:a16="http://schemas.microsoft.com/office/drawing/2014/main" id="{3E288A4F-E491-4C89-A42D-808D323DF0BE}"/>
                      </a:ext>
                    </a:extLst>
                  </p:cNvPr>
                  <p:cNvGrpSpPr/>
                  <p:nvPr userDrawn="1"/>
                </p:nvGrpSpPr>
                <p:grpSpPr>
                  <a:xfrm flipH="1">
                    <a:off x="-3310774" y="735854"/>
                    <a:ext cx="88801" cy="72568"/>
                    <a:chOff x="-2091059" y="1395403"/>
                    <a:chExt cx="157316" cy="128558"/>
                  </a:xfrm>
                </p:grpSpPr>
                <p:sp>
                  <p:nvSpPr>
                    <p:cNvPr id="349" name="Rechthoek 348">
                      <a:extLst>
                        <a:ext uri="{FF2B5EF4-FFF2-40B4-BE49-F238E27FC236}">
                          <a16:creationId xmlns:a16="http://schemas.microsoft.com/office/drawing/2014/main" id="{29878699-D21F-4F38-A0F3-E90AAD85F32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50" name="Pijl: punthaak 349">
                      <a:extLst>
                        <a:ext uri="{FF2B5EF4-FFF2-40B4-BE49-F238E27FC236}">
                          <a16:creationId xmlns:a16="http://schemas.microsoft.com/office/drawing/2014/main" id="{E2771098-1977-4136-946D-AA0C6A9A0BF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343" name="Rechthoek 342">
                <a:extLst>
                  <a:ext uri="{FF2B5EF4-FFF2-40B4-BE49-F238E27FC236}">
                    <a16:creationId xmlns:a16="http://schemas.microsoft.com/office/drawing/2014/main" id="{067BE85B-729C-4C26-A48B-0A114E284B7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44" name="Rechthoek 343">
                <a:extLst>
                  <a:ext uri="{FF2B5EF4-FFF2-40B4-BE49-F238E27FC236}">
                    <a16:creationId xmlns:a16="http://schemas.microsoft.com/office/drawing/2014/main" id="{12DEEE50-F2F5-4615-A5A7-4DDF6895EA7B}"/>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76" name="Ovaal 175">
              <a:extLst>
                <a:ext uri="{FF2B5EF4-FFF2-40B4-BE49-F238E27FC236}">
                  <a16:creationId xmlns:a16="http://schemas.microsoft.com/office/drawing/2014/main" id="{7A94FB03-C8E6-469A-B63E-904A0E4DE670}"/>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7" name="Ovaal 176">
              <a:extLst>
                <a:ext uri="{FF2B5EF4-FFF2-40B4-BE49-F238E27FC236}">
                  <a16:creationId xmlns:a16="http://schemas.microsoft.com/office/drawing/2014/main" id="{762EFB37-F9FD-4732-82EC-4E1D1AA91FB2}"/>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78" name="Ovaal 177">
              <a:extLst>
                <a:ext uri="{FF2B5EF4-FFF2-40B4-BE49-F238E27FC236}">
                  <a16:creationId xmlns:a16="http://schemas.microsoft.com/office/drawing/2014/main" id="{DDD730A3-A8DF-4A99-9335-5080128AE967}"/>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79" name="Ovaal 178">
              <a:extLst>
                <a:ext uri="{FF2B5EF4-FFF2-40B4-BE49-F238E27FC236}">
                  <a16:creationId xmlns:a16="http://schemas.microsoft.com/office/drawing/2014/main" id="{CDD143DC-985A-4A47-BCAF-A384EC821002}"/>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255" name="Meer informatie">
              <a:extLst>
                <a:ext uri="{FF2B5EF4-FFF2-40B4-BE49-F238E27FC236}">
                  <a16:creationId xmlns:a16="http://schemas.microsoft.com/office/drawing/2014/main" id="{3D88BCDB-4708-4F80-9B1C-C7FA3CE110AE}"/>
                </a:ext>
              </a:extLst>
            </p:cNvPr>
            <p:cNvGrpSpPr/>
            <p:nvPr userDrawn="1"/>
          </p:nvGrpSpPr>
          <p:grpSpPr>
            <a:xfrm>
              <a:off x="-3838247" y="5264509"/>
              <a:ext cx="3592791" cy="598458"/>
              <a:chOff x="-3741486" y="4170042"/>
              <a:chExt cx="3592791" cy="598458"/>
            </a:xfrm>
          </p:grpSpPr>
          <p:sp>
            <p:nvSpPr>
              <p:cNvPr id="272" name="Freeform 101">
                <a:extLst>
                  <a:ext uri="{FF2B5EF4-FFF2-40B4-BE49-F238E27FC236}">
                    <a16:creationId xmlns:a16="http://schemas.microsoft.com/office/drawing/2014/main" id="{BB4340B3-1BB2-4085-9D65-4ED497A939A1}"/>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73" name="Rechthoek 272">
                <a:extLst>
                  <a:ext uri="{FF2B5EF4-FFF2-40B4-BE49-F238E27FC236}">
                    <a16:creationId xmlns:a16="http://schemas.microsoft.com/office/drawing/2014/main" id="{C5F1F540-F563-4DB9-ACD9-6F22E1EF29FA}"/>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256" name="Rechthoek 255">
              <a:extLst>
                <a:ext uri="{FF2B5EF4-FFF2-40B4-BE49-F238E27FC236}">
                  <a16:creationId xmlns:a16="http://schemas.microsoft.com/office/drawing/2014/main" id="{2925128B-E960-4285-AF1B-BEEF944A4E75}"/>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257" name="Ovaal 256">
              <a:extLst>
                <a:ext uri="{FF2B5EF4-FFF2-40B4-BE49-F238E27FC236}">
                  <a16:creationId xmlns:a16="http://schemas.microsoft.com/office/drawing/2014/main" id="{B88F9AD7-533B-4C1D-895F-C8C4C61AB926}"/>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58" name="Ovaal 257">
              <a:extLst>
                <a:ext uri="{FF2B5EF4-FFF2-40B4-BE49-F238E27FC236}">
                  <a16:creationId xmlns:a16="http://schemas.microsoft.com/office/drawing/2014/main" id="{3B883561-0ED0-433D-A1BD-13E6972953BA}"/>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59" name="Rechthoek 258">
              <a:extLst>
                <a:ext uri="{FF2B5EF4-FFF2-40B4-BE49-F238E27FC236}">
                  <a16:creationId xmlns:a16="http://schemas.microsoft.com/office/drawing/2014/main" id="{A6B42205-4CE9-4781-9413-2A390F2B7925}"/>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260" name="Rechthoek 259">
              <a:extLst>
                <a:ext uri="{FF2B5EF4-FFF2-40B4-BE49-F238E27FC236}">
                  <a16:creationId xmlns:a16="http://schemas.microsoft.com/office/drawing/2014/main" id="{6FF83883-C90D-4F2D-82F9-3CC7043D1A64}"/>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261" name="Rechthoek 260">
              <a:extLst>
                <a:ext uri="{FF2B5EF4-FFF2-40B4-BE49-F238E27FC236}">
                  <a16:creationId xmlns:a16="http://schemas.microsoft.com/office/drawing/2014/main" id="{7748578F-7031-4E14-BEC9-C1FE3333FDD9}"/>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262" name="Rechte verbindingslijn 261">
              <a:extLst>
                <a:ext uri="{FF2B5EF4-FFF2-40B4-BE49-F238E27FC236}">
                  <a16:creationId xmlns:a16="http://schemas.microsoft.com/office/drawing/2014/main" id="{D30E8339-A2AD-40E9-A48A-25472DC301D3}"/>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263" name="Rechte verbindingslijn 262">
              <a:extLst>
                <a:ext uri="{FF2B5EF4-FFF2-40B4-BE49-F238E27FC236}">
                  <a16:creationId xmlns:a16="http://schemas.microsoft.com/office/drawing/2014/main" id="{790D26A3-2C57-409F-A2A4-06999619CE8A}"/>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264" name="Rechte verbindingslijn 263">
              <a:extLst>
                <a:ext uri="{FF2B5EF4-FFF2-40B4-BE49-F238E27FC236}">
                  <a16:creationId xmlns:a16="http://schemas.microsoft.com/office/drawing/2014/main" id="{7EF5AA9A-C551-44B3-AC72-DD352AEDE121}"/>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265" name="Rechte verbindingslijn 264">
              <a:extLst>
                <a:ext uri="{FF2B5EF4-FFF2-40B4-BE49-F238E27FC236}">
                  <a16:creationId xmlns:a16="http://schemas.microsoft.com/office/drawing/2014/main" id="{CFA2F302-08FF-4900-B0F6-952A8141D66C}"/>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266" name="Rechthoek 265">
              <a:extLst>
                <a:ext uri="{FF2B5EF4-FFF2-40B4-BE49-F238E27FC236}">
                  <a16:creationId xmlns:a16="http://schemas.microsoft.com/office/drawing/2014/main" id="{B3114C46-093B-4DFB-9517-B3EC9F78A401}"/>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267" name="Rechthoek 266">
              <a:extLst>
                <a:ext uri="{FF2B5EF4-FFF2-40B4-BE49-F238E27FC236}">
                  <a16:creationId xmlns:a16="http://schemas.microsoft.com/office/drawing/2014/main" id="{FF84664F-E5DD-4353-966A-FBE9B9DC9024}"/>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268" name="Rechthoek 267">
              <a:extLst>
                <a:ext uri="{FF2B5EF4-FFF2-40B4-BE49-F238E27FC236}">
                  <a16:creationId xmlns:a16="http://schemas.microsoft.com/office/drawing/2014/main" id="{EC80F090-1F77-4AB9-9BAF-BADE6B1D0F0D}"/>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269" name="Ovaal 268">
              <a:extLst>
                <a:ext uri="{FF2B5EF4-FFF2-40B4-BE49-F238E27FC236}">
                  <a16:creationId xmlns:a16="http://schemas.microsoft.com/office/drawing/2014/main" id="{4FBB69FF-E1A0-4D80-87AF-74C1A728BBE8}"/>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70" name="Ovaal 269">
              <a:extLst>
                <a:ext uri="{FF2B5EF4-FFF2-40B4-BE49-F238E27FC236}">
                  <a16:creationId xmlns:a16="http://schemas.microsoft.com/office/drawing/2014/main" id="{AFCF0156-B1C2-4CAD-B79F-0FF97969799A}"/>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71" name="Rechthoek 270">
              <a:extLst>
                <a:ext uri="{FF2B5EF4-FFF2-40B4-BE49-F238E27FC236}">
                  <a16:creationId xmlns:a16="http://schemas.microsoft.com/office/drawing/2014/main" id="{5983C656-FD21-4837-9F10-C9EC8A65CD57}"/>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58" name="Tekstvak 157">
            <a:extLst>
              <a:ext uri="{FF2B5EF4-FFF2-40B4-BE49-F238E27FC236}">
                <a16:creationId xmlns:a16="http://schemas.microsoft.com/office/drawing/2014/main" id="{1B9DD887-2FB1-464C-9666-A4DD7899F10D}"/>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5365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Image 50/50%">
    <p:spTree>
      <p:nvGrpSpPr>
        <p:cNvPr id="1" name=""/>
        <p:cNvGrpSpPr/>
        <p:nvPr/>
      </p:nvGrpSpPr>
      <p:grpSpPr>
        <a:xfrm>
          <a:off x="0" y="0"/>
          <a:ext cx="0" cy="0"/>
          <a:chOff x="0" y="0"/>
          <a:chExt cx="0" cy="0"/>
        </a:xfrm>
      </p:grpSpPr>
      <p:sp>
        <p:nvSpPr>
          <p:cNvPr id="326" name="TextBox 7">
            <a:extLst>
              <a:ext uri="{FF2B5EF4-FFF2-40B4-BE49-F238E27FC236}">
                <a16:creationId xmlns:a16="http://schemas.microsoft.com/office/drawing/2014/main" id="{0D96413B-2B8D-40E1-BA41-66799EB44C0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Tijdelijke aanduiding voor dianummer 5">
            <a:extLst>
              <a:ext uri="{FF2B5EF4-FFF2-40B4-BE49-F238E27FC236}">
                <a16:creationId xmlns:a16="http://schemas.microsoft.com/office/drawing/2014/main" id="{381C5EE5-1B25-4EE0-9C69-F3C28F40DC01}"/>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328" name="Table 13">
            <a:extLst>
              <a:ext uri="{FF2B5EF4-FFF2-40B4-BE49-F238E27FC236}">
                <a16:creationId xmlns:a16="http://schemas.microsoft.com/office/drawing/2014/main" id="{EFDBCC00-6449-4302-B47A-AF846E76BA8C}"/>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329" name="Picture 2">
            <a:extLst>
              <a:ext uri="{FF2B5EF4-FFF2-40B4-BE49-F238E27FC236}">
                <a16:creationId xmlns:a16="http://schemas.microsoft.com/office/drawing/2014/main" id="{83EE8CC0-E574-44E3-9BE8-02EE1FD9C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331" name="Tijdelijke aanduiding voor datum 3">
            <a:extLst>
              <a:ext uri="{FF2B5EF4-FFF2-40B4-BE49-F238E27FC236}">
                <a16:creationId xmlns:a16="http://schemas.microsoft.com/office/drawing/2014/main" id="{0A994FA1-44B5-4BD7-BC5B-C315752CBB1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332" name="Tijdelijke aanduiding voor voettekst 4">
            <a:extLst>
              <a:ext uri="{FF2B5EF4-FFF2-40B4-BE49-F238E27FC236}">
                <a16:creationId xmlns:a16="http://schemas.microsoft.com/office/drawing/2014/main" id="{EB1545E2-4998-408B-A1C6-903D4C08952B}"/>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2" name="Title 1"/>
          <p:cNvSpPr>
            <a:spLocks noGrp="1"/>
          </p:cNvSpPr>
          <p:nvPr>
            <p:ph type="title" hasCustomPrompt="1"/>
          </p:nvPr>
        </p:nvSpPr>
        <p:spPr/>
        <p:txBody>
          <a:bodyPr/>
          <a:lstStyle>
            <a:lvl1pPr>
              <a:defRPr/>
            </a:lvl1pPr>
          </a:lstStyle>
          <a:p>
            <a:r>
              <a:rPr lang="en-GB" noProof="0" dirty="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Text and Image 50/50%</a:t>
            </a:r>
          </a:p>
        </p:txBody>
      </p:sp>
      <p:sp>
        <p:nvSpPr>
          <p:cNvPr id="172" name="Tijdelijke aanduiding voor afbeelding 5">
            <a:extLst>
              <a:ext uri="{FF2B5EF4-FFF2-40B4-BE49-F238E27FC236}">
                <a16:creationId xmlns:a16="http://schemas.microsoft.com/office/drawing/2014/main" id="{51D6BB74-7C9C-4114-AB1D-338C3D926678}"/>
              </a:ext>
            </a:extLst>
          </p:cNvPr>
          <p:cNvSpPr>
            <a:spLocks noGrp="1"/>
          </p:cNvSpPr>
          <p:nvPr>
            <p:ph type="pic" sz="quarter" idx="15" hasCustomPrompt="1"/>
          </p:nvPr>
        </p:nvSpPr>
        <p:spPr>
          <a:xfrm>
            <a:off x="6095986" y="1252538"/>
            <a:ext cx="5446714" cy="4821236"/>
          </a:xfrm>
          <a:prstGeom prst="rect">
            <a:avLst/>
          </a:prstGeom>
        </p:spPr>
        <p:txBody>
          <a:bodyPr anchor="ctr"/>
          <a:lstStyle>
            <a:lvl1pPr marL="0" indent="0" algn="ctr">
              <a:buNone/>
              <a:defRPr/>
            </a:lvl1pPr>
          </a:lstStyle>
          <a:p>
            <a:r>
              <a:rPr lang="en-GB" noProof="0" dirty="0"/>
              <a:t>Click on the icon below </a:t>
            </a:r>
            <a:br>
              <a:rPr lang="en-GB" noProof="0" dirty="0"/>
            </a:br>
            <a:r>
              <a:rPr lang="en-GB" noProof="0" dirty="0"/>
              <a:t/>
            </a:r>
            <a:br>
              <a:rPr lang="en-GB" noProof="0" dirty="0"/>
            </a:br>
            <a:r>
              <a:rPr lang="en-GB" noProof="0" dirty="0"/>
              <a:t/>
            </a:r>
            <a:br>
              <a:rPr lang="en-GB" noProof="0" dirty="0"/>
            </a:br>
            <a:r>
              <a:rPr lang="en-GB" noProof="0" dirty="0"/>
              <a:t/>
            </a:r>
            <a:br>
              <a:rPr lang="en-GB" noProof="0" dirty="0"/>
            </a:br>
            <a:r>
              <a:rPr lang="en-GB" noProof="0" dirty="0"/>
              <a:t>to add an image</a:t>
            </a:r>
          </a:p>
        </p:txBody>
      </p:sp>
      <p:grpSp>
        <p:nvGrpSpPr>
          <p:cNvPr id="256" name="Instruction">
            <a:extLst>
              <a:ext uri="{FF2B5EF4-FFF2-40B4-BE49-F238E27FC236}">
                <a16:creationId xmlns:a16="http://schemas.microsoft.com/office/drawing/2014/main" id="{B6FD70BC-88DC-4DCA-B43E-AAB1F1434BC3}"/>
              </a:ext>
            </a:extLst>
          </p:cNvPr>
          <p:cNvGrpSpPr/>
          <p:nvPr userDrawn="1"/>
        </p:nvGrpSpPr>
        <p:grpSpPr>
          <a:xfrm>
            <a:off x="12391601" y="0"/>
            <a:ext cx="3183677" cy="6520417"/>
            <a:chOff x="12391601" y="0"/>
            <a:chExt cx="3183677" cy="6520417"/>
          </a:xfrm>
        </p:grpSpPr>
        <p:sp>
          <p:nvSpPr>
            <p:cNvPr id="257" name="Rechthoek 256">
              <a:extLst>
                <a:ext uri="{FF2B5EF4-FFF2-40B4-BE49-F238E27FC236}">
                  <a16:creationId xmlns:a16="http://schemas.microsoft.com/office/drawing/2014/main" id="{64EA56D0-B1E1-427D-A209-DE47819B216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258" name="Ovaal 257">
              <a:extLst>
                <a:ext uri="{FF2B5EF4-FFF2-40B4-BE49-F238E27FC236}">
                  <a16:creationId xmlns:a16="http://schemas.microsoft.com/office/drawing/2014/main" id="{99261D18-BF99-4A9F-8D90-93FE41E263D4}"/>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259" name="Rechte verbindingslijn 258">
              <a:extLst>
                <a:ext uri="{FF2B5EF4-FFF2-40B4-BE49-F238E27FC236}">
                  <a16:creationId xmlns:a16="http://schemas.microsoft.com/office/drawing/2014/main" id="{27159B49-BA4B-4006-B8D0-C3B2E16BE44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3094E4C9-5B02-4777-8842-6C75B5BFA3EB}"/>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3ECB8DD0-54CA-46C9-8472-2D672146B8FC}"/>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7DB6C68B-D263-4E5F-85E8-6879A3EECA9C}"/>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3" name="Rechthoek 262">
              <a:extLst>
                <a:ext uri="{FF2B5EF4-FFF2-40B4-BE49-F238E27FC236}">
                  <a16:creationId xmlns:a16="http://schemas.microsoft.com/office/drawing/2014/main" id="{CB38DB3A-D51A-4D98-9D1F-27B04DB2F169}"/>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0EEFA7A9-4070-476D-A16B-A94EB2FF6FCF}"/>
                </a:ext>
              </a:extLst>
            </p:cNvPr>
            <p:cNvGrpSpPr/>
            <p:nvPr userDrawn="1"/>
          </p:nvGrpSpPr>
          <p:grpSpPr>
            <a:xfrm>
              <a:off x="12757282" y="4011058"/>
              <a:ext cx="825500" cy="209550"/>
              <a:chOff x="13504624" y="2482850"/>
              <a:chExt cx="825500" cy="209550"/>
            </a:xfrm>
          </p:grpSpPr>
          <p:sp>
            <p:nvSpPr>
              <p:cNvPr id="323" name="Rechthoek 322">
                <a:extLst>
                  <a:ext uri="{FF2B5EF4-FFF2-40B4-BE49-F238E27FC236}">
                    <a16:creationId xmlns:a16="http://schemas.microsoft.com/office/drawing/2014/main" id="{636D89FC-26EC-4F3F-990E-9F64CCBD783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324" name="Rechte verbindingslijn 323">
                <a:extLst>
                  <a:ext uri="{FF2B5EF4-FFF2-40B4-BE49-F238E27FC236}">
                    <a16:creationId xmlns:a16="http://schemas.microsoft.com/office/drawing/2014/main" id="{E27D21AE-AAF6-4AB3-A593-C76591296D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5" name="Gelijkbenige driehoek 324">
                <a:extLst>
                  <a:ext uri="{FF2B5EF4-FFF2-40B4-BE49-F238E27FC236}">
                    <a16:creationId xmlns:a16="http://schemas.microsoft.com/office/drawing/2014/main" id="{388DA707-7C87-40C9-8D38-57BB4EB40D3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265" name="Rechte verbindingslijn 264">
              <a:extLst>
                <a:ext uri="{FF2B5EF4-FFF2-40B4-BE49-F238E27FC236}">
                  <a16:creationId xmlns:a16="http://schemas.microsoft.com/office/drawing/2014/main" id="{D53137E0-37CD-41C1-B92E-BA8B95BB8A4D}"/>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266" name="Ovaal 265">
              <a:extLst>
                <a:ext uri="{FF2B5EF4-FFF2-40B4-BE49-F238E27FC236}">
                  <a16:creationId xmlns:a16="http://schemas.microsoft.com/office/drawing/2014/main" id="{CDBA6BD6-A18F-4AB2-B2DA-790FD6A6F005}"/>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7" name="Rechthoek 266">
              <a:extLst>
                <a:ext uri="{FF2B5EF4-FFF2-40B4-BE49-F238E27FC236}">
                  <a16:creationId xmlns:a16="http://schemas.microsoft.com/office/drawing/2014/main" id="{D5E8E3B2-389A-4768-AC4C-ED1290A5B545}"/>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68" name="Rechte verbindingslijn 267">
              <a:extLst>
                <a:ext uri="{FF2B5EF4-FFF2-40B4-BE49-F238E27FC236}">
                  <a16:creationId xmlns:a16="http://schemas.microsoft.com/office/drawing/2014/main" id="{2C9480B9-91EA-4740-9811-C10E7E98320C}"/>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269" name="Groep 268">
              <a:extLst>
                <a:ext uri="{FF2B5EF4-FFF2-40B4-BE49-F238E27FC236}">
                  <a16:creationId xmlns:a16="http://schemas.microsoft.com/office/drawing/2014/main" id="{3FA5E882-9CB5-4226-9096-B4BED3C31CA6}"/>
                </a:ext>
              </a:extLst>
            </p:cNvPr>
            <p:cNvGrpSpPr/>
            <p:nvPr userDrawn="1"/>
          </p:nvGrpSpPr>
          <p:grpSpPr>
            <a:xfrm>
              <a:off x="12760441" y="1449654"/>
              <a:ext cx="299393" cy="278617"/>
              <a:chOff x="7542034" y="1187835"/>
              <a:chExt cx="1015112" cy="944671"/>
            </a:xfrm>
          </p:grpSpPr>
          <p:grpSp>
            <p:nvGrpSpPr>
              <p:cNvPr id="318" name="Groep 317">
                <a:extLst>
                  <a:ext uri="{FF2B5EF4-FFF2-40B4-BE49-F238E27FC236}">
                    <a16:creationId xmlns:a16="http://schemas.microsoft.com/office/drawing/2014/main" id="{FAA6CCEB-2917-494A-92E2-F578209E6ACD}"/>
                  </a:ext>
                </a:extLst>
              </p:cNvPr>
              <p:cNvGrpSpPr/>
              <p:nvPr userDrawn="1"/>
            </p:nvGrpSpPr>
            <p:grpSpPr>
              <a:xfrm>
                <a:off x="7542034" y="1187835"/>
                <a:ext cx="1015112" cy="668740"/>
                <a:chOff x="7542034" y="1187835"/>
                <a:chExt cx="1015112" cy="668740"/>
              </a:xfrm>
            </p:grpSpPr>
            <p:sp>
              <p:nvSpPr>
                <p:cNvPr id="321" name="Rechthoek 320">
                  <a:extLst>
                    <a:ext uri="{FF2B5EF4-FFF2-40B4-BE49-F238E27FC236}">
                      <a16:creationId xmlns:a16="http://schemas.microsoft.com/office/drawing/2014/main" id="{0AF791AC-62AA-4DE3-85F1-3098C78A2448}"/>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22" name="Rechthoek 321">
                  <a:extLst>
                    <a:ext uri="{FF2B5EF4-FFF2-40B4-BE49-F238E27FC236}">
                      <a16:creationId xmlns:a16="http://schemas.microsoft.com/office/drawing/2014/main" id="{29AD90C5-214D-47FC-A440-CEDB3F34AD98}"/>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319" name="Boog 318">
                <a:extLst>
                  <a:ext uri="{FF2B5EF4-FFF2-40B4-BE49-F238E27FC236}">
                    <a16:creationId xmlns:a16="http://schemas.microsoft.com/office/drawing/2014/main" id="{3281AF92-7A5D-40FF-BBA3-A8921566205E}"/>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320" name="Ovaal 319">
                <a:extLst>
                  <a:ext uri="{FF2B5EF4-FFF2-40B4-BE49-F238E27FC236}">
                    <a16:creationId xmlns:a16="http://schemas.microsoft.com/office/drawing/2014/main" id="{FDA0EF05-113D-4972-85D3-A3B11BE2177D}"/>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70" name="Groep 269">
              <a:extLst>
                <a:ext uri="{FF2B5EF4-FFF2-40B4-BE49-F238E27FC236}">
                  <a16:creationId xmlns:a16="http://schemas.microsoft.com/office/drawing/2014/main" id="{7C9115B1-3D29-45FF-A760-6E56C53A8AF4}"/>
                </a:ext>
              </a:extLst>
            </p:cNvPr>
            <p:cNvGrpSpPr/>
            <p:nvPr userDrawn="1"/>
          </p:nvGrpSpPr>
          <p:grpSpPr>
            <a:xfrm>
              <a:off x="12757283" y="2787089"/>
              <a:ext cx="1624930" cy="538011"/>
              <a:chOff x="3120108" y="1120297"/>
              <a:chExt cx="1970638" cy="652475"/>
            </a:xfrm>
          </p:grpSpPr>
          <p:sp>
            <p:nvSpPr>
              <p:cNvPr id="293" name="Rechthoek 292">
                <a:extLst>
                  <a:ext uri="{FF2B5EF4-FFF2-40B4-BE49-F238E27FC236}">
                    <a16:creationId xmlns:a16="http://schemas.microsoft.com/office/drawing/2014/main" id="{550A22C6-54BD-4B43-93A5-07C1AB7E9D6C}"/>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94" name="Rechthoek 293">
                <a:extLst>
                  <a:ext uri="{FF2B5EF4-FFF2-40B4-BE49-F238E27FC236}">
                    <a16:creationId xmlns:a16="http://schemas.microsoft.com/office/drawing/2014/main" id="{FCF9CBFA-E0F5-4835-A795-39BACC283815}"/>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95" name="Tekstvak 294">
                <a:extLst>
                  <a:ext uri="{FF2B5EF4-FFF2-40B4-BE49-F238E27FC236}">
                    <a16:creationId xmlns:a16="http://schemas.microsoft.com/office/drawing/2014/main" id="{3E6E39BC-7CA0-4630-B18B-E1E5C09FD5EC}"/>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96" name="Tekstvak 295">
                <a:extLst>
                  <a:ext uri="{FF2B5EF4-FFF2-40B4-BE49-F238E27FC236}">
                    <a16:creationId xmlns:a16="http://schemas.microsoft.com/office/drawing/2014/main" id="{7A2E0D79-A7BC-47DF-88AE-A0620AC9804D}"/>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97" name="Picture 3">
                <a:extLst>
                  <a:ext uri="{FF2B5EF4-FFF2-40B4-BE49-F238E27FC236}">
                    <a16:creationId xmlns:a16="http://schemas.microsoft.com/office/drawing/2014/main" id="{00398D2B-3168-48AA-9204-6C7422717842}"/>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8" name="Groep 297">
                <a:extLst>
                  <a:ext uri="{FF2B5EF4-FFF2-40B4-BE49-F238E27FC236}">
                    <a16:creationId xmlns:a16="http://schemas.microsoft.com/office/drawing/2014/main" id="{B2A9FBC7-6614-4BB0-B8DD-2E4C554A13B3}"/>
                  </a:ext>
                </a:extLst>
              </p:cNvPr>
              <p:cNvGrpSpPr/>
              <p:nvPr userDrawn="1"/>
            </p:nvGrpSpPr>
            <p:grpSpPr>
              <a:xfrm>
                <a:off x="3177409" y="1196372"/>
                <a:ext cx="173010" cy="177121"/>
                <a:chOff x="3177409" y="1196372"/>
                <a:chExt cx="173010" cy="177121"/>
              </a:xfrm>
            </p:grpSpPr>
            <p:sp>
              <p:nvSpPr>
                <p:cNvPr id="308" name="Rechthoek: afgeronde hoeken 307">
                  <a:extLst>
                    <a:ext uri="{FF2B5EF4-FFF2-40B4-BE49-F238E27FC236}">
                      <a16:creationId xmlns:a16="http://schemas.microsoft.com/office/drawing/2014/main" id="{E8FEA7E9-3841-4CF2-8EC7-4CE061AA41B6}"/>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9" name="Rechthoek: afgeronde hoeken 308">
                  <a:extLst>
                    <a:ext uri="{FF2B5EF4-FFF2-40B4-BE49-F238E27FC236}">
                      <a16:creationId xmlns:a16="http://schemas.microsoft.com/office/drawing/2014/main" id="{57AB1B42-FCC1-49F2-B687-EC0912AD10B0}"/>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310" name="Groep 309">
                  <a:extLst>
                    <a:ext uri="{FF2B5EF4-FFF2-40B4-BE49-F238E27FC236}">
                      <a16:creationId xmlns:a16="http://schemas.microsoft.com/office/drawing/2014/main" id="{83626351-94C4-481A-8169-C80D3CD7C303}"/>
                    </a:ext>
                  </a:extLst>
                </p:cNvPr>
                <p:cNvGrpSpPr/>
                <p:nvPr userDrawn="1"/>
              </p:nvGrpSpPr>
              <p:grpSpPr>
                <a:xfrm>
                  <a:off x="3177409" y="1196372"/>
                  <a:ext cx="66573" cy="51968"/>
                  <a:chOff x="3177409" y="1196372"/>
                  <a:chExt cx="66573" cy="51968"/>
                </a:xfrm>
              </p:grpSpPr>
              <p:sp>
                <p:nvSpPr>
                  <p:cNvPr id="316" name="Rechthoek 315">
                    <a:extLst>
                      <a:ext uri="{FF2B5EF4-FFF2-40B4-BE49-F238E27FC236}">
                        <a16:creationId xmlns:a16="http://schemas.microsoft.com/office/drawing/2014/main" id="{2D4E50B7-EC81-4209-9EE0-818A5CBC3E81}"/>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7" name="Pijl: punthaak 316">
                    <a:extLst>
                      <a:ext uri="{FF2B5EF4-FFF2-40B4-BE49-F238E27FC236}">
                        <a16:creationId xmlns:a16="http://schemas.microsoft.com/office/drawing/2014/main" id="{02486743-26B3-4049-9FFF-C0E8432105E2}"/>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311" name="Groep 310">
                  <a:extLst>
                    <a:ext uri="{FF2B5EF4-FFF2-40B4-BE49-F238E27FC236}">
                      <a16:creationId xmlns:a16="http://schemas.microsoft.com/office/drawing/2014/main" id="{1D0C32AA-52E2-4115-81C5-7A4677C1EA01}"/>
                    </a:ext>
                  </a:extLst>
                </p:cNvPr>
                <p:cNvGrpSpPr/>
                <p:nvPr userDrawn="1"/>
              </p:nvGrpSpPr>
              <p:grpSpPr>
                <a:xfrm flipV="1">
                  <a:off x="3177409" y="1321525"/>
                  <a:ext cx="66573" cy="51968"/>
                  <a:chOff x="3177409" y="1196372"/>
                  <a:chExt cx="66573" cy="51968"/>
                </a:xfrm>
              </p:grpSpPr>
              <p:sp>
                <p:nvSpPr>
                  <p:cNvPr id="314" name="Rechthoek 313">
                    <a:extLst>
                      <a:ext uri="{FF2B5EF4-FFF2-40B4-BE49-F238E27FC236}">
                        <a16:creationId xmlns:a16="http://schemas.microsoft.com/office/drawing/2014/main" id="{F219AC22-5846-4F7D-8E96-F48450C47786}"/>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5" name="Pijl: punthaak 314">
                    <a:extLst>
                      <a:ext uri="{FF2B5EF4-FFF2-40B4-BE49-F238E27FC236}">
                        <a16:creationId xmlns:a16="http://schemas.microsoft.com/office/drawing/2014/main" id="{4F32CABB-13C2-4EA2-9204-23C80077045B}"/>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312" name="Rechte verbindingslijn 311">
                  <a:extLst>
                    <a:ext uri="{FF2B5EF4-FFF2-40B4-BE49-F238E27FC236}">
                      <a16:creationId xmlns:a16="http://schemas.microsoft.com/office/drawing/2014/main" id="{80999A3B-CBFF-49A5-8A4B-63E587E3ED78}"/>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13" name="Rechte verbindingslijn 312">
                  <a:extLst>
                    <a:ext uri="{FF2B5EF4-FFF2-40B4-BE49-F238E27FC236}">
                      <a16:creationId xmlns:a16="http://schemas.microsoft.com/office/drawing/2014/main" id="{3AA5BE0A-6F32-4961-A7B6-AB734C41AA9D}"/>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99" name="Groep 298">
                <a:extLst>
                  <a:ext uri="{FF2B5EF4-FFF2-40B4-BE49-F238E27FC236}">
                    <a16:creationId xmlns:a16="http://schemas.microsoft.com/office/drawing/2014/main" id="{E324B0D3-7C79-40CF-AB93-E529F917A9CA}"/>
                  </a:ext>
                </a:extLst>
              </p:cNvPr>
              <p:cNvGrpSpPr/>
              <p:nvPr userDrawn="1"/>
            </p:nvGrpSpPr>
            <p:grpSpPr>
              <a:xfrm>
                <a:off x="3191807" y="1465204"/>
                <a:ext cx="163374" cy="189340"/>
                <a:chOff x="3191807" y="1465204"/>
                <a:chExt cx="163374" cy="189340"/>
              </a:xfrm>
            </p:grpSpPr>
            <p:sp>
              <p:nvSpPr>
                <p:cNvPr id="300" name="Vrije vorm: vorm 299">
                  <a:extLst>
                    <a:ext uri="{FF2B5EF4-FFF2-40B4-BE49-F238E27FC236}">
                      <a16:creationId xmlns:a16="http://schemas.microsoft.com/office/drawing/2014/main" id="{B5F47139-6F6E-4247-8C9B-0F114FE4A0B7}"/>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1" name="Rechthoek: afgeronde hoeken 300">
                  <a:extLst>
                    <a:ext uri="{FF2B5EF4-FFF2-40B4-BE49-F238E27FC236}">
                      <a16:creationId xmlns:a16="http://schemas.microsoft.com/office/drawing/2014/main" id="{8869D206-D9CC-4E2A-98F2-2ED4492F5F72}"/>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2" name="Vrije vorm: vorm 301">
                  <a:extLst>
                    <a:ext uri="{FF2B5EF4-FFF2-40B4-BE49-F238E27FC236}">
                      <a16:creationId xmlns:a16="http://schemas.microsoft.com/office/drawing/2014/main" id="{325D3378-1142-44CB-942B-A056A85F2C3D}"/>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303" name="Groep 302">
                  <a:extLst>
                    <a:ext uri="{FF2B5EF4-FFF2-40B4-BE49-F238E27FC236}">
                      <a16:creationId xmlns:a16="http://schemas.microsoft.com/office/drawing/2014/main" id="{2C2D2A65-BADE-4B1C-BFB0-BC45A2EB2604}"/>
                    </a:ext>
                  </a:extLst>
                </p:cNvPr>
                <p:cNvGrpSpPr/>
                <p:nvPr userDrawn="1"/>
              </p:nvGrpSpPr>
              <p:grpSpPr>
                <a:xfrm>
                  <a:off x="3216769" y="1504951"/>
                  <a:ext cx="138412" cy="149593"/>
                  <a:chOff x="3216769" y="1504951"/>
                  <a:chExt cx="138412" cy="149593"/>
                </a:xfrm>
              </p:grpSpPr>
              <p:sp>
                <p:nvSpPr>
                  <p:cNvPr id="304" name="Vrije vorm: vorm 303">
                    <a:extLst>
                      <a:ext uri="{FF2B5EF4-FFF2-40B4-BE49-F238E27FC236}">
                        <a16:creationId xmlns:a16="http://schemas.microsoft.com/office/drawing/2014/main" id="{DF76C376-A338-4A21-9F66-EB4568078911}"/>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305" name="Groep 304">
                    <a:extLst>
                      <a:ext uri="{FF2B5EF4-FFF2-40B4-BE49-F238E27FC236}">
                        <a16:creationId xmlns:a16="http://schemas.microsoft.com/office/drawing/2014/main" id="{0A1583A6-FBAA-42C1-9148-3D5F99A8897B}"/>
                      </a:ext>
                    </a:extLst>
                  </p:cNvPr>
                  <p:cNvGrpSpPr/>
                  <p:nvPr userDrawn="1"/>
                </p:nvGrpSpPr>
                <p:grpSpPr>
                  <a:xfrm>
                    <a:off x="3216769" y="1578766"/>
                    <a:ext cx="90787" cy="75778"/>
                    <a:chOff x="3216769" y="1578766"/>
                    <a:chExt cx="90787" cy="75778"/>
                  </a:xfrm>
                </p:grpSpPr>
                <p:sp>
                  <p:nvSpPr>
                    <p:cNvPr id="306" name="Ovaal 305">
                      <a:extLst>
                        <a:ext uri="{FF2B5EF4-FFF2-40B4-BE49-F238E27FC236}">
                          <a16:creationId xmlns:a16="http://schemas.microsoft.com/office/drawing/2014/main" id="{072D1B0D-9D2A-4F0B-84C0-AAF7D0692790}"/>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7" name="Gelijkbenige driehoek 34">
                      <a:extLst>
                        <a:ext uri="{FF2B5EF4-FFF2-40B4-BE49-F238E27FC236}">
                          <a16:creationId xmlns:a16="http://schemas.microsoft.com/office/drawing/2014/main" id="{4B797BBF-33E9-4588-A464-42CE16EC2245}"/>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271" name="Ovaal 270">
              <a:extLst>
                <a:ext uri="{FF2B5EF4-FFF2-40B4-BE49-F238E27FC236}">
                  <a16:creationId xmlns:a16="http://schemas.microsoft.com/office/drawing/2014/main" id="{D096C24F-262D-4D92-98B0-5C20947BDDBD}"/>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2" name="Rechthoek 271">
              <a:extLst>
                <a:ext uri="{FF2B5EF4-FFF2-40B4-BE49-F238E27FC236}">
                  <a16:creationId xmlns:a16="http://schemas.microsoft.com/office/drawing/2014/main" id="{784D0BDC-D2A5-4183-A13E-4D16DBEC9FAD}"/>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73" name="Groep 272">
              <a:extLst>
                <a:ext uri="{FF2B5EF4-FFF2-40B4-BE49-F238E27FC236}">
                  <a16:creationId xmlns:a16="http://schemas.microsoft.com/office/drawing/2014/main" id="{19CF94DD-E5EE-49DF-8019-204FAF10F2B9}"/>
                </a:ext>
              </a:extLst>
            </p:cNvPr>
            <p:cNvGrpSpPr/>
            <p:nvPr userDrawn="1"/>
          </p:nvGrpSpPr>
          <p:grpSpPr>
            <a:xfrm>
              <a:off x="12753140" y="5264509"/>
              <a:ext cx="1012147" cy="538011"/>
              <a:chOff x="6151912" y="2335713"/>
              <a:chExt cx="1012147" cy="538011"/>
            </a:xfrm>
          </p:grpSpPr>
          <p:sp>
            <p:nvSpPr>
              <p:cNvPr id="278" name="Rechthoek 277">
                <a:extLst>
                  <a:ext uri="{FF2B5EF4-FFF2-40B4-BE49-F238E27FC236}">
                    <a16:creationId xmlns:a16="http://schemas.microsoft.com/office/drawing/2014/main" id="{465DF240-281D-4ED8-8035-C71AE1F1D750}"/>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79" name="Rechthoek 278">
                <a:extLst>
                  <a:ext uri="{FF2B5EF4-FFF2-40B4-BE49-F238E27FC236}">
                    <a16:creationId xmlns:a16="http://schemas.microsoft.com/office/drawing/2014/main" id="{7117B7BE-F3E9-4C94-BFAC-8F0F7D1551F5}"/>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80" name="Tekstvak 279">
                <a:extLst>
                  <a:ext uri="{FF2B5EF4-FFF2-40B4-BE49-F238E27FC236}">
                    <a16:creationId xmlns:a16="http://schemas.microsoft.com/office/drawing/2014/main" id="{241A6FCE-CE05-4A8A-BAC5-D1FFC877FDCC}"/>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81" name="Tekstvak 280">
                <a:extLst>
                  <a:ext uri="{FF2B5EF4-FFF2-40B4-BE49-F238E27FC236}">
                    <a16:creationId xmlns:a16="http://schemas.microsoft.com/office/drawing/2014/main" id="{AC2B7BD5-D88B-4E51-9BC0-13445867A3FD}"/>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82" name="Picture 3">
                <a:extLst>
                  <a:ext uri="{FF2B5EF4-FFF2-40B4-BE49-F238E27FC236}">
                    <a16:creationId xmlns:a16="http://schemas.microsoft.com/office/drawing/2014/main" id="{DD956B62-6DFE-4689-8FCE-C7E5234988B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3" name="Groep 282">
                <a:extLst>
                  <a:ext uri="{FF2B5EF4-FFF2-40B4-BE49-F238E27FC236}">
                    <a16:creationId xmlns:a16="http://schemas.microsoft.com/office/drawing/2014/main" id="{E83A6AD8-834A-406A-B225-56C7D208A225}"/>
                  </a:ext>
                </a:extLst>
              </p:cNvPr>
              <p:cNvGrpSpPr/>
              <p:nvPr userDrawn="1"/>
            </p:nvGrpSpPr>
            <p:grpSpPr>
              <a:xfrm>
                <a:off x="6218544" y="2402421"/>
                <a:ext cx="144156" cy="112178"/>
                <a:chOff x="6218544" y="2402421"/>
                <a:chExt cx="144156" cy="112178"/>
              </a:xfrm>
            </p:grpSpPr>
            <p:sp>
              <p:nvSpPr>
                <p:cNvPr id="289" name="Rechthoek 288">
                  <a:extLst>
                    <a:ext uri="{FF2B5EF4-FFF2-40B4-BE49-F238E27FC236}">
                      <a16:creationId xmlns:a16="http://schemas.microsoft.com/office/drawing/2014/main" id="{AEFF31CC-10E7-41E4-95E8-DA95B604B9F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0" name="Rechthoek 47">
                  <a:extLst>
                    <a:ext uri="{FF2B5EF4-FFF2-40B4-BE49-F238E27FC236}">
                      <a16:creationId xmlns:a16="http://schemas.microsoft.com/office/drawing/2014/main" id="{E3F30B00-3EE7-4E0D-9A33-57B15C3E1829}"/>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1" name="Rechthoek 47">
                  <a:extLst>
                    <a:ext uri="{FF2B5EF4-FFF2-40B4-BE49-F238E27FC236}">
                      <a16:creationId xmlns:a16="http://schemas.microsoft.com/office/drawing/2014/main" id="{2A287E8B-4C3E-49EF-A926-7B259523401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2" name="Koorde 291">
                  <a:extLst>
                    <a:ext uri="{FF2B5EF4-FFF2-40B4-BE49-F238E27FC236}">
                      <a16:creationId xmlns:a16="http://schemas.microsoft.com/office/drawing/2014/main" id="{D195D5AF-19B9-4BBF-8359-25FA563ECC3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84" name="Groep 283">
                <a:extLst>
                  <a:ext uri="{FF2B5EF4-FFF2-40B4-BE49-F238E27FC236}">
                    <a16:creationId xmlns:a16="http://schemas.microsoft.com/office/drawing/2014/main" id="{4A3336F5-2EC9-4BF5-B327-FBB19FE243C9}"/>
                  </a:ext>
                </a:extLst>
              </p:cNvPr>
              <p:cNvGrpSpPr/>
              <p:nvPr userDrawn="1"/>
            </p:nvGrpSpPr>
            <p:grpSpPr>
              <a:xfrm>
                <a:off x="6218544" y="2636044"/>
                <a:ext cx="144156" cy="97631"/>
                <a:chOff x="6218544" y="2636044"/>
                <a:chExt cx="144156" cy="97631"/>
              </a:xfrm>
            </p:grpSpPr>
            <p:sp>
              <p:nvSpPr>
                <p:cNvPr id="285" name="Rechthoek 284">
                  <a:extLst>
                    <a:ext uri="{FF2B5EF4-FFF2-40B4-BE49-F238E27FC236}">
                      <a16:creationId xmlns:a16="http://schemas.microsoft.com/office/drawing/2014/main" id="{DFA55A7C-C750-4E23-BC22-F453FA76615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6" name="Rechthoek 285">
                  <a:extLst>
                    <a:ext uri="{FF2B5EF4-FFF2-40B4-BE49-F238E27FC236}">
                      <a16:creationId xmlns:a16="http://schemas.microsoft.com/office/drawing/2014/main" id="{75F0389F-D595-465C-965B-881F6F4361B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7" name="Ovaal 286">
                  <a:extLst>
                    <a:ext uri="{FF2B5EF4-FFF2-40B4-BE49-F238E27FC236}">
                      <a16:creationId xmlns:a16="http://schemas.microsoft.com/office/drawing/2014/main" id="{E39A67AE-5CF0-47EC-A0A8-D18756C33D8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8" name="Rechthoek 47">
                  <a:extLst>
                    <a:ext uri="{FF2B5EF4-FFF2-40B4-BE49-F238E27FC236}">
                      <a16:creationId xmlns:a16="http://schemas.microsoft.com/office/drawing/2014/main" id="{680B3252-6772-4980-AA11-83F766F1CC67}"/>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274" name="Rechte verbindingslijn 273">
              <a:extLst>
                <a:ext uri="{FF2B5EF4-FFF2-40B4-BE49-F238E27FC236}">
                  <a16:creationId xmlns:a16="http://schemas.microsoft.com/office/drawing/2014/main" id="{672ED8A5-F973-44E2-A125-A91CA9D55075}"/>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275" name="Ovaal 274">
              <a:extLst>
                <a:ext uri="{FF2B5EF4-FFF2-40B4-BE49-F238E27FC236}">
                  <a16:creationId xmlns:a16="http://schemas.microsoft.com/office/drawing/2014/main" id="{B674710E-95C9-413B-89A8-DA3AD020083F}"/>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6" name="Rechthoek 275">
              <a:extLst>
                <a:ext uri="{FF2B5EF4-FFF2-40B4-BE49-F238E27FC236}">
                  <a16:creationId xmlns:a16="http://schemas.microsoft.com/office/drawing/2014/main" id="{B30934F8-D20A-4516-AA32-AD7C601D75AE}"/>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77" name="Rechte verbindingslijn 276">
              <a:extLst>
                <a:ext uri="{FF2B5EF4-FFF2-40B4-BE49-F238E27FC236}">
                  <a16:creationId xmlns:a16="http://schemas.microsoft.com/office/drawing/2014/main" id="{26F3EFCC-3BCF-4FE6-AA3A-229A120DC062}"/>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168" name="Tijdelijke aanduiding voor tekst 7">
            <a:extLst>
              <a:ext uri="{FF2B5EF4-FFF2-40B4-BE49-F238E27FC236}">
                <a16:creationId xmlns:a16="http://schemas.microsoft.com/office/drawing/2014/main" id="{52A0775A-4C39-4976-9D19-D62FBFAF8F0A}"/>
              </a:ext>
            </a:extLst>
          </p:cNvPr>
          <p:cNvSpPr>
            <a:spLocks noGrp="1"/>
          </p:cNvSpPr>
          <p:nvPr>
            <p:ph type="body" sz="quarter" idx="17" hasCustomPrompt="1"/>
          </p:nvPr>
        </p:nvSpPr>
        <p:spPr>
          <a:xfrm>
            <a:off x="661988"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
        <p:nvSpPr>
          <p:cNvPr id="169" name="Tijdelijke aanduiding voor tekst 4">
            <a:extLst>
              <a:ext uri="{FF2B5EF4-FFF2-40B4-BE49-F238E27FC236}">
                <a16:creationId xmlns:a16="http://schemas.microsoft.com/office/drawing/2014/main" id="{286BCAEC-B35D-46D8-B021-3F73BEB47A0F}"/>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grpSp>
        <p:nvGrpSpPr>
          <p:cNvPr id="174" name="Groep 173">
            <a:extLst>
              <a:ext uri="{FF2B5EF4-FFF2-40B4-BE49-F238E27FC236}">
                <a16:creationId xmlns:a16="http://schemas.microsoft.com/office/drawing/2014/main" id="{70C6FC11-181A-4644-BAD2-50F4D10AD4E6}"/>
              </a:ext>
            </a:extLst>
          </p:cNvPr>
          <p:cNvGrpSpPr/>
          <p:nvPr userDrawn="1"/>
        </p:nvGrpSpPr>
        <p:grpSpPr>
          <a:xfrm>
            <a:off x="-3854496" y="1434"/>
            <a:ext cx="3704094" cy="5997454"/>
            <a:chOff x="-3854496" y="1434"/>
            <a:chExt cx="3704094" cy="5997454"/>
          </a:xfrm>
        </p:grpSpPr>
        <p:sp>
          <p:nvSpPr>
            <p:cNvPr id="175" name="Rechthoek 174">
              <a:extLst>
                <a:ext uri="{FF2B5EF4-FFF2-40B4-BE49-F238E27FC236}">
                  <a16:creationId xmlns:a16="http://schemas.microsoft.com/office/drawing/2014/main" id="{D57844A6-A3F1-471B-9513-95B4102250C4}"/>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176" name="Rechthoek 175">
              <a:extLst>
                <a:ext uri="{FF2B5EF4-FFF2-40B4-BE49-F238E27FC236}">
                  <a16:creationId xmlns:a16="http://schemas.microsoft.com/office/drawing/2014/main" id="{FC6B7E70-C59C-4D1A-BED8-C97D8DC469BB}"/>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177" name="Rechthoek 176">
              <a:extLst>
                <a:ext uri="{FF2B5EF4-FFF2-40B4-BE49-F238E27FC236}">
                  <a16:creationId xmlns:a16="http://schemas.microsoft.com/office/drawing/2014/main" id="{E7916791-3F2F-419C-8326-2D39129A47BC}"/>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tx2"/>
                  </a:solidFill>
                  <a:effectLst/>
                  <a:uLnTx/>
                  <a:uFillTx/>
                  <a:latin typeface="+mj-lt"/>
                  <a:cs typeface="Segoe UI Light" panose="020B0502040204020203" pitchFamily="34" charset="0"/>
                </a:rPr>
                <a:t>How to use text levels</a:t>
              </a:r>
            </a:p>
          </p:txBody>
        </p:sp>
        <p:sp>
          <p:nvSpPr>
            <p:cNvPr id="178" name="Ovaal 177">
              <a:extLst>
                <a:ext uri="{FF2B5EF4-FFF2-40B4-BE49-F238E27FC236}">
                  <a16:creationId xmlns:a16="http://schemas.microsoft.com/office/drawing/2014/main" id="{D5B9FBB4-730C-451D-95CC-0A4F8A4664AD}"/>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grpSp>
          <p:nvGrpSpPr>
            <p:cNvPr id="179" name="Groep 178">
              <a:extLst>
                <a:ext uri="{FF2B5EF4-FFF2-40B4-BE49-F238E27FC236}">
                  <a16:creationId xmlns:a16="http://schemas.microsoft.com/office/drawing/2014/main" id="{74BD7B8E-867E-4415-9F16-7A58917D7DF7}"/>
                </a:ext>
              </a:extLst>
            </p:cNvPr>
            <p:cNvGrpSpPr/>
            <p:nvPr userDrawn="1"/>
          </p:nvGrpSpPr>
          <p:grpSpPr>
            <a:xfrm>
              <a:off x="-3854496" y="349413"/>
              <a:ext cx="2933825" cy="558875"/>
              <a:chOff x="-3419346" y="368233"/>
              <a:chExt cx="3904920" cy="743862"/>
            </a:xfrm>
          </p:grpSpPr>
          <p:sp>
            <p:nvSpPr>
              <p:cNvPr id="356" name="Rechthoek 355">
                <a:extLst>
                  <a:ext uri="{FF2B5EF4-FFF2-40B4-BE49-F238E27FC236}">
                    <a16:creationId xmlns:a16="http://schemas.microsoft.com/office/drawing/2014/main" id="{6414074D-4CCA-43A5-9940-21576F84301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cs typeface="Arial" panose="020B0604020202020204" pitchFamily="34" charset="0"/>
                  </a:rPr>
                  <a:t>Home</a:t>
                </a:r>
              </a:p>
            </p:txBody>
          </p:sp>
          <p:cxnSp>
            <p:nvCxnSpPr>
              <p:cNvPr id="357" name="Rechte verbindingslijn 356">
                <a:extLst>
                  <a:ext uri="{FF2B5EF4-FFF2-40B4-BE49-F238E27FC236}">
                    <a16:creationId xmlns:a16="http://schemas.microsoft.com/office/drawing/2014/main" id="{BA73B7CA-C7CD-4DE8-A45B-0A5EE011FE10}"/>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Rechte verbindingslijn 357">
                <a:extLst>
                  <a:ext uri="{FF2B5EF4-FFF2-40B4-BE49-F238E27FC236}">
                    <a16:creationId xmlns:a16="http://schemas.microsoft.com/office/drawing/2014/main" id="{78D4DAFC-4C88-4A5C-9D11-38201DFB74E8}"/>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9" name="Rechthoek 358">
                <a:extLst>
                  <a:ext uri="{FF2B5EF4-FFF2-40B4-BE49-F238E27FC236}">
                    <a16:creationId xmlns:a16="http://schemas.microsoft.com/office/drawing/2014/main" id="{0E7C5D10-299F-4398-BB46-6DDBC344FD1A}"/>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nvGrpSpPr>
              <p:cNvPr id="360" name="Groep 359">
                <a:extLst>
                  <a:ext uri="{FF2B5EF4-FFF2-40B4-BE49-F238E27FC236}">
                    <a16:creationId xmlns:a16="http://schemas.microsoft.com/office/drawing/2014/main" id="{7C3BF42B-E943-4CC0-8C11-5A1262E877F7}"/>
                  </a:ext>
                </a:extLst>
              </p:cNvPr>
              <p:cNvGrpSpPr/>
              <p:nvPr userDrawn="1"/>
            </p:nvGrpSpPr>
            <p:grpSpPr>
              <a:xfrm>
                <a:off x="-3002834" y="720303"/>
                <a:ext cx="182598" cy="143759"/>
                <a:chOff x="-3310843" y="700986"/>
                <a:chExt cx="182598" cy="143759"/>
              </a:xfrm>
            </p:grpSpPr>
            <p:grpSp>
              <p:nvGrpSpPr>
                <p:cNvPr id="399" name="Groep 398">
                  <a:extLst>
                    <a:ext uri="{FF2B5EF4-FFF2-40B4-BE49-F238E27FC236}">
                      <a16:creationId xmlns:a16="http://schemas.microsoft.com/office/drawing/2014/main" id="{5AF01DAB-194D-4A55-9AF9-270C7602E0FF}"/>
                    </a:ext>
                  </a:extLst>
                </p:cNvPr>
                <p:cNvGrpSpPr/>
                <p:nvPr userDrawn="1"/>
              </p:nvGrpSpPr>
              <p:grpSpPr>
                <a:xfrm>
                  <a:off x="-3310843" y="700986"/>
                  <a:ext cx="182598" cy="143759"/>
                  <a:chOff x="-3310843" y="700986"/>
                  <a:chExt cx="182598" cy="143759"/>
                </a:xfrm>
              </p:grpSpPr>
              <p:cxnSp>
                <p:nvCxnSpPr>
                  <p:cNvPr id="403" name="Rechte verbindingslijn 402">
                    <a:extLst>
                      <a:ext uri="{FF2B5EF4-FFF2-40B4-BE49-F238E27FC236}">
                        <a16:creationId xmlns:a16="http://schemas.microsoft.com/office/drawing/2014/main" id="{49B1BFD6-FDBC-45D0-9619-E188D970B7A3}"/>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4" name="Rechte verbindingslijn 403">
                    <a:extLst>
                      <a:ext uri="{FF2B5EF4-FFF2-40B4-BE49-F238E27FC236}">
                        <a16:creationId xmlns:a16="http://schemas.microsoft.com/office/drawing/2014/main" id="{A95CC253-3221-42DB-A0A6-EEFC166AE3B8}"/>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669C0764-12AE-4DE6-87C4-62D217CC1D95}"/>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EB0651EB-09F9-4101-AAA5-9B1DE84A5C21}"/>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CCCA2B29-CB06-4D4A-8C94-3FDCE610AFA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0" name="Groep 399">
                  <a:extLst>
                    <a:ext uri="{FF2B5EF4-FFF2-40B4-BE49-F238E27FC236}">
                      <a16:creationId xmlns:a16="http://schemas.microsoft.com/office/drawing/2014/main" id="{DE1D902A-0729-473E-BF61-E69DB857A5B0}"/>
                    </a:ext>
                  </a:extLst>
                </p:cNvPr>
                <p:cNvGrpSpPr/>
                <p:nvPr userDrawn="1"/>
              </p:nvGrpSpPr>
              <p:grpSpPr>
                <a:xfrm flipH="1">
                  <a:off x="-3310774" y="735854"/>
                  <a:ext cx="88801" cy="72568"/>
                  <a:chOff x="-2091059" y="1395403"/>
                  <a:chExt cx="157316" cy="128558"/>
                </a:xfrm>
              </p:grpSpPr>
              <p:sp>
                <p:nvSpPr>
                  <p:cNvPr id="401" name="Rechthoek 400">
                    <a:extLst>
                      <a:ext uri="{FF2B5EF4-FFF2-40B4-BE49-F238E27FC236}">
                        <a16:creationId xmlns:a16="http://schemas.microsoft.com/office/drawing/2014/main" id="{44E0381E-84B4-431E-AB36-77D2985563F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02" name="Pijl: punthaak 401">
                    <a:extLst>
                      <a:ext uri="{FF2B5EF4-FFF2-40B4-BE49-F238E27FC236}">
                        <a16:creationId xmlns:a16="http://schemas.microsoft.com/office/drawing/2014/main" id="{C109890E-8007-4470-9A93-BD577E7E1C5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nvGrpSpPr>
              <p:cNvPr id="361" name="Groep 360">
                <a:extLst>
                  <a:ext uri="{FF2B5EF4-FFF2-40B4-BE49-F238E27FC236}">
                    <a16:creationId xmlns:a16="http://schemas.microsoft.com/office/drawing/2014/main" id="{DB893FCB-28BD-4B16-ADEF-D10544EC4D42}"/>
                  </a:ext>
                </a:extLst>
              </p:cNvPr>
              <p:cNvGrpSpPr/>
              <p:nvPr userDrawn="1"/>
            </p:nvGrpSpPr>
            <p:grpSpPr>
              <a:xfrm>
                <a:off x="-3326107" y="720303"/>
                <a:ext cx="182598" cy="143759"/>
                <a:chOff x="-3634116" y="700986"/>
                <a:chExt cx="182598" cy="143759"/>
              </a:xfrm>
            </p:grpSpPr>
            <p:grpSp>
              <p:nvGrpSpPr>
                <p:cNvPr id="390" name="Groep 389">
                  <a:extLst>
                    <a:ext uri="{FF2B5EF4-FFF2-40B4-BE49-F238E27FC236}">
                      <a16:creationId xmlns:a16="http://schemas.microsoft.com/office/drawing/2014/main" id="{D712619C-0E1A-4245-B277-E549DFC83D3E}"/>
                    </a:ext>
                  </a:extLst>
                </p:cNvPr>
                <p:cNvGrpSpPr/>
                <p:nvPr userDrawn="1"/>
              </p:nvGrpSpPr>
              <p:grpSpPr>
                <a:xfrm>
                  <a:off x="-3634116" y="700986"/>
                  <a:ext cx="182598" cy="143759"/>
                  <a:chOff x="-3634116" y="700986"/>
                  <a:chExt cx="182598" cy="143759"/>
                </a:xfrm>
              </p:grpSpPr>
              <p:cxnSp>
                <p:nvCxnSpPr>
                  <p:cNvPr id="394" name="Rechte verbindingslijn 393">
                    <a:extLst>
                      <a:ext uri="{FF2B5EF4-FFF2-40B4-BE49-F238E27FC236}">
                        <a16:creationId xmlns:a16="http://schemas.microsoft.com/office/drawing/2014/main" id="{A28F6059-E7DF-4883-89F3-F4D30508757C}"/>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30595B57-E15E-4554-8B71-1E1CA4BAE6B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79E7BE4F-6BC0-4437-8733-EEF2DFDBF273}"/>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C8A61113-FC78-4795-9D6B-29904E65D296}"/>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7D117A1C-577D-4E19-887A-EBACEA928608}"/>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1" name="Groep 390">
                  <a:extLst>
                    <a:ext uri="{FF2B5EF4-FFF2-40B4-BE49-F238E27FC236}">
                      <a16:creationId xmlns:a16="http://schemas.microsoft.com/office/drawing/2014/main" id="{82A07D6D-6CAC-4797-A02C-10DAC426F08D}"/>
                    </a:ext>
                  </a:extLst>
                </p:cNvPr>
                <p:cNvGrpSpPr/>
                <p:nvPr userDrawn="1"/>
              </p:nvGrpSpPr>
              <p:grpSpPr>
                <a:xfrm>
                  <a:off x="-3634047" y="735854"/>
                  <a:ext cx="88801" cy="72568"/>
                  <a:chOff x="-2091059" y="1395403"/>
                  <a:chExt cx="157316" cy="128558"/>
                </a:xfrm>
              </p:grpSpPr>
              <p:sp>
                <p:nvSpPr>
                  <p:cNvPr id="392" name="Rechthoek 391">
                    <a:extLst>
                      <a:ext uri="{FF2B5EF4-FFF2-40B4-BE49-F238E27FC236}">
                        <a16:creationId xmlns:a16="http://schemas.microsoft.com/office/drawing/2014/main" id="{4376759B-2ACF-4711-BC72-178112B7BD6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93" name="Pijl: punthaak 392">
                    <a:extLst>
                      <a:ext uri="{FF2B5EF4-FFF2-40B4-BE49-F238E27FC236}">
                        <a16:creationId xmlns:a16="http://schemas.microsoft.com/office/drawing/2014/main" id="{9697407F-32C6-495E-AF34-CA356F83B49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362" name="Rechte verbindingslijn 361">
                <a:extLst>
                  <a:ext uri="{FF2B5EF4-FFF2-40B4-BE49-F238E27FC236}">
                    <a16:creationId xmlns:a16="http://schemas.microsoft.com/office/drawing/2014/main" id="{75A0B7DC-C9AA-4F92-98D1-D7A28222DCB5}"/>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63" name="Rechte verbindingslijn 362">
                <a:extLst>
                  <a:ext uri="{FF2B5EF4-FFF2-40B4-BE49-F238E27FC236}">
                    <a16:creationId xmlns:a16="http://schemas.microsoft.com/office/drawing/2014/main" id="{A4573E39-5A57-49CC-97D0-65AEFFBE483E}"/>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64" name="Groep 363">
                <a:extLst>
                  <a:ext uri="{FF2B5EF4-FFF2-40B4-BE49-F238E27FC236}">
                    <a16:creationId xmlns:a16="http://schemas.microsoft.com/office/drawing/2014/main" id="{BC0125AF-664F-4245-A507-8C39E6A29AE6}"/>
                  </a:ext>
                </a:extLst>
              </p:cNvPr>
              <p:cNvGrpSpPr/>
              <p:nvPr userDrawn="1"/>
            </p:nvGrpSpPr>
            <p:grpSpPr>
              <a:xfrm>
                <a:off x="-2425037" y="370226"/>
                <a:ext cx="357690" cy="330595"/>
                <a:chOff x="-2721817" y="347336"/>
                <a:chExt cx="432805" cy="400021"/>
              </a:xfrm>
            </p:grpSpPr>
            <p:sp>
              <p:nvSpPr>
                <p:cNvPr id="379" name="Rechthoek 378">
                  <a:extLst>
                    <a:ext uri="{FF2B5EF4-FFF2-40B4-BE49-F238E27FC236}">
                      <a16:creationId xmlns:a16="http://schemas.microsoft.com/office/drawing/2014/main" id="{3B0B8217-886D-4463-BF90-71514B0A7AE3}"/>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80" name="Groep 379">
                  <a:extLst>
                    <a:ext uri="{FF2B5EF4-FFF2-40B4-BE49-F238E27FC236}">
                      <a16:creationId xmlns:a16="http://schemas.microsoft.com/office/drawing/2014/main" id="{C369CE40-9420-4D25-BD14-A98A5F5B2C6F}"/>
                    </a:ext>
                  </a:extLst>
                </p:cNvPr>
                <p:cNvGrpSpPr/>
                <p:nvPr userDrawn="1"/>
              </p:nvGrpSpPr>
              <p:grpSpPr>
                <a:xfrm>
                  <a:off x="-2652453" y="431583"/>
                  <a:ext cx="294076" cy="231526"/>
                  <a:chOff x="-3634116" y="700986"/>
                  <a:chExt cx="182598" cy="143759"/>
                </a:xfrm>
              </p:grpSpPr>
              <p:grpSp>
                <p:nvGrpSpPr>
                  <p:cNvPr id="381" name="Groep 380">
                    <a:extLst>
                      <a:ext uri="{FF2B5EF4-FFF2-40B4-BE49-F238E27FC236}">
                        <a16:creationId xmlns:a16="http://schemas.microsoft.com/office/drawing/2014/main" id="{BEEEF3BF-5EB5-4C80-8EE1-5F86A4C67710}"/>
                      </a:ext>
                    </a:extLst>
                  </p:cNvPr>
                  <p:cNvGrpSpPr/>
                  <p:nvPr userDrawn="1"/>
                </p:nvGrpSpPr>
                <p:grpSpPr>
                  <a:xfrm>
                    <a:off x="-3634116" y="700986"/>
                    <a:ext cx="182598" cy="143759"/>
                    <a:chOff x="-3634116" y="700986"/>
                    <a:chExt cx="182598" cy="143759"/>
                  </a:xfrm>
                </p:grpSpPr>
                <p:cxnSp>
                  <p:nvCxnSpPr>
                    <p:cNvPr id="385" name="Rechte verbindingslijn 384">
                      <a:extLst>
                        <a:ext uri="{FF2B5EF4-FFF2-40B4-BE49-F238E27FC236}">
                          <a16:creationId xmlns:a16="http://schemas.microsoft.com/office/drawing/2014/main" id="{C1427CE8-45CD-4486-851C-F4715F6FA45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278F13F1-8744-467B-90B5-8DBA7C78473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72F15E0F-AAA4-48D9-BFDC-A37EB6BE897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EF246015-CFC6-4AB1-8B00-4DD98C10056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E0586133-FDF8-4714-A2BB-9842C6C23626}"/>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2" name="Groep 381">
                    <a:extLst>
                      <a:ext uri="{FF2B5EF4-FFF2-40B4-BE49-F238E27FC236}">
                        <a16:creationId xmlns:a16="http://schemas.microsoft.com/office/drawing/2014/main" id="{FD6BC090-3658-4651-8592-BCE9007ECEB2}"/>
                      </a:ext>
                    </a:extLst>
                  </p:cNvPr>
                  <p:cNvGrpSpPr/>
                  <p:nvPr userDrawn="1"/>
                </p:nvGrpSpPr>
                <p:grpSpPr>
                  <a:xfrm>
                    <a:off x="-3634047" y="735854"/>
                    <a:ext cx="88801" cy="72568"/>
                    <a:chOff x="-2091059" y="1395403"/>
                    <a:chExt cx="157316" cy="128558"/>
                  </a:xfrm>
                </p:grpSpPr>
                <p:sp>
                  <p:nvSpPr>
                    <p:cNvPr id="383" name="Rechthoek 382">
                      <a:extLst>
                        <a:ext uri="{FF2B5EF4-FFF2-40B4-BE49-F238E27FC236}">
                          <a16:creationId xmlns:a16="http://schemas.microsoft.com/office/drawing/2014/main" id="{0E70BECA-B6B8-4C67-9ECB-33194596DC0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84" name="Pijl: punthaak 383">
                      <a:extLst>
                        <a:ext uri="{FF2B5EF4-FFF2-40B4-BE49-F238E27FC236}">
                          <a16:creationId xmlns:a16="http://schemas.microsoft.com/office/drawing/2014/main" id="{C28925AA-72F3-4670-838C-F4FBC3EC5C5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grpSp>
            <p:nvGrpSpPr>
              <p:cNvPr id="365" name="Groep 364">
                <a:extLst>
                  <a:ext uri="{FF2B5EF4-FFF2-40B4-BE49-F238E27FC236}">
                    <a16:creationId xmlns:a16="http://schemas.microsoft.com/office/drawing/2014/main" id="{7EFD48B8-D2BA-4D09-820A-D2BB5542A052}"/>
                  </a:ext>
                </a:extLst>
              </p:cNvPr>
              <p:cNvGrpSpPr/>
              <p:nvPr userDrawn="1"/>
            </p:nvGrpSpPr>
            <p:grpSpPr>
              <a:xfrm>
                <a:off x="-2425037" y="781500"/>
                <a:ext cx="357690" cy="330595"/>
                <a:chOff x="-2721817" y="782525"/>
                <a:chExt cx="432805" cy="400021"/>
              </a:xfrm>
            </p:grpSpPr>
            <p:sp>
              <p:nvSpPr>
                <p:cNvPr id="368" name="Rechthoek 367">
                  <a:extLst>
                    <a:ext uri="{FF2B5EF4-FFF2-40B4-BE49-F238E27FC236}">
                      <a16:creationId xmlns:a16="http://schemas.microsoft.com/office/drawing/2014/main" id="{D2C9CB30-9A34-4BF6-A01B-548DCFD9FDD0}"/>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69" name="Groep 368">
                  <a:extLst>
                    <a:ext uri="{FF2B5EF4-FFF2-40B4-BE49-F238E27FC236}">
                      <a16:creationId xmlns:a16="http://schemas.microsoft.com/office/drawing/2014/main" id="{0897E584-AFAC-415B-BEC7-6D01E3E3E404}"/>
                    </a:ext>
                  </a:extLst>
                </p:cNvPr>
                <p:cNvGrpSpPr/>
                <p:nvPr userDrawn="1"/>
              </p:nvGrpSpPr>
              <p:grpSpPr>
                <a:xfrm>
                  <a:off x="-2652453" y="866772"/>
                  <a:ext cx="294076" cy="231526"/>
                  <a:chOff x="-3310843" y="700986"/>
                  <a:chExt cx="182598" cy="143759"/>
                </a:xfrm>
              </p:grpSpPr>
              <p:grpSp>
                <p:nvGrpSpPr>
                  <p:cNvPr id="370" name="Groep 369">
                    <a:extLst>
                      <a:ext uri="{FF2B5EF4-FFF2-40B4-BE49-F238E27FC236}">
                        <a16:creationId xmlns:a16="http://schemas.microsoft.com/office/drawing/2014/main" id="{19C72EBD-955C-4E88-A199-01AD8D990500}"/>
                      </a:ext>
                    </a:extLst>
                  </p:cNvPr>
                  <p:cNvGrpSpPr/>
                  <p:nvPr userDrawn="1"/>
                </p:nvGrpSpPr>
                <p:grpSpPr>
                  <a:xfrm>
                    <a:off x="-3310843" y="700986"/>
                    <a:ext cx="182598" cy="143759"/>
                    <a:chOff x="-3310843" y="700986"/>
                    <a:chExt cx="182598" cy="143759"/>
                  </a:xfrm>
                </p:grpSpPr>
                <p:cxnSp>
                  <p:nvCxnSpPr>
                    <p:cNvPr id="374" name="Rechte verbindingslijn 373">
                      <a:extLst>
                        <a:ext uri="{FF2B5EF4-FFF2-40B4-BE49-F238E27FC236}">
                          <a16:creationId xmlns:a16="http://schemas.microsoft.com/office/drawing/2014/main" id="{605AEB1A-F485-4946-A83E-E6CE3CB8186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F4EA426A-6C0D-47EA-877A-C4EFFA17F927}"/>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324AB843-569A-4D6C-AC59-7D394F543B2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B674DB84-25E4-4573-86B4-4D5DD8691CBB}"/>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D7E8C156-3E74-4172-B440-FB236A091FCA}"/>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1" name="Groep 370">
                    <a:extLst>
                      <a:ext uri="{FF2B5EF4-FFF2-40B4-BE49-F238E27FC236}">
                        <a16:creationId xmlns:a16="http://schemas.microsoft.com/office/drawing/2014/main" id="{EC1B5271-A1A5-4AF0-A9F3-CDDB11A94FA1}"/>
                      </a:ext>
                    </a:extLst>
                  </p:cNvPr>
                  <p:cNvGrpSpPr/>
                  <p:nvPr userDrawn="1"/>
                </p:nvGrpSpPr>
                <p:grpSpPr>
                  <a:xfrm flipH="1">
                    <a:off x="-3310774" y="735854"/>
                    <a:ext cx="88801" cy="72568"/>
                    <a:chOff x="-2091059" y="1395403"/>
                    <a:chExt cx="157316" cy="128558"/>
                  </a:xfrm>
                </p:grpSpPr>
                <p:sp>
                  <p:nvSpPr>
                    <p:cNvPr id="372" name="Rechthoek 371">
                      <a:extLst>
                        <a:ext uri="{FF2B5EF4-FFF2-40B4-BE49-F238E27FC236}">
                          <a16:creationId xmlns:a16="http://schemas.microsoft.com/office/drawing/2014/main" id="{31FA3D39-C62E-480B-9BA4-2B018713C33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73" name="Pijl: punthaak 372">
                      <a:extLst>
                        <a:ext uri="{FF2B5EF4-FFF2-40B4-BE49-F238E27FC236}">
                          <a16:creationId xmlns:a16="http://schemas.microsoft.com/office/drawing/2014/main" id="{FD8D2014-3F83-4809-954A-CCA837BEE3B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sp>
            <p:nvSpPr>
              <p:cNvPr id="366" name="Rechthoek 365">
                <a:extLst>
                  <a:ext uri="{FF2B5EF4-FFF2-40B4-BE49-F238E27FC236}">
                    <a16:creationId xmlns:a16="http://schemas.microsoft.com/office/drawing/2014/main" id="{308C6CF9-AAFD-41B6-8E94-C008C6B74CF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up</a:t>
                </a:r>
              </a:p>
            </p:txBody>
          </p:sp>
          <p:sp>
            <p:nvSpPr>
              <p:cNvPr id="367" name="Rechthoek 366">
                <a:extLst>
                  <a:ext uri="{FF2B5EF4-FFF2-40B4-BE49-F238E27FC236}">
                    <a16:creationId xmlns:a16="http://schemas.microsoft.com/office/drawing/2014/main" id="{5D367E8E-07C1-44F0-A9F5-E5D4EC9B8F2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down</a:t>
                </a:r>
              </a:p>
            </p:txBody>
          </p:sp>
        </p:grpSp>
        <p:sp>
          <p:nvSpPr>
            <p:cNvPr id="333" name="Ovaal 332">
              <a:extLst>
                <a:ext uri="{FF2B5EF4-FFF2-40B4-BE49-F238E27FC236}">
                  <a16:creationId xmlns:a16="http://schemas.microsoft.com/office/drawing/2014/main" id="{1DF4C58A-1F5A-4468-92AF-1AE5465C1F0A}"/>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34" name="Ovaal 333">
              <a:extLst>
                <a:ext uri="{FF2B5EF4-FFF2-40B4-BE49-F238E27FC236}">
                  <a16:creationId xmlns:a16="http://schemas.microsoft.com/office/drawing/2014/main" id="{3A47CEF2-2F28-49AB-B1A3-DD16CB172046}"/>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35" name="Ovaal 334">
              <a:extLst>
                <a:ext uri="{FF2B5EF4-FFF2-40B4-BE49-F238E27FC236}">
                  <a16:creationId xmlns:a16="http://schemas.microsoft.com/office/drawing/2014/main" id="{E79015F9-3ADA-4FFB-A601-F2D2D58E350D}"/>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36" name="Ovaal 335">
              <a:extLst>
                <a:ext uri="{FF2B5EF4-FFF2-40B4-BE49-F238E27FC236}">
                  <a16:creationId xmlns:a16="http://schemas.microsoft.com/office/drawing/2014/main" id="{613BB9A4-0FC6-48DC-9786-E3953C093F70}"/>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grpSp>
          <p:nvGrpSpPr>
            <p:cNvPr id="337" name="Meer informatie">
              <a:extLst>
                <a:ext uri="{FF2B5EF4-FFF2-40B4-BE49-F238E27FC236}">
                  <a16:creationId xmlns:a16="http://schemas.microsoft.com/office/drawing/2014/main" id="{ADDB9035-B285-4C03-A27C-2ABFAA0B5DAC}"/>
                </a:ext>
              </a:extLst>
            </p:cNvPr>
            <p:cNvGrpSpPr/>
            <p:nvPr userDrawn="1"/>
          </p:nvGrpSpPr>
          <p:grpSpPr>
            <a:xfrm>
              <a:off x="-3838247" y="5264509"/>
              <a:ext cx="3592791" cy="598458"/>
              <a:chOff x="-3741486" y="4170042"/>
              <a:chExt cx="3592791" cy="598458"/>
            </a:xfrm>
          </p:grpSpPr>
          <p:sp>
            <p:nvSpPr>
              <p:cNvPr id="354" name="Freeform 101">
                <a:extLst>
                  <a:ext uri="{FF2B5EF4-FFF2-40B4-BE49-F238E27FC236}">
                    <a16:creationId xmlns:a16="http://schemas.microsoft.com/office/drawing/2014/main" id="{A74948BD-8C05-4530-B94D-00EFFDE669D4}"/>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dirty="0"/>
              </a:p>
            </p:txBody>
          </p:sp>
          <p:sp>
            <p:nvSpPr>
              <p:cNvPr id="355" name="Rechthoek 354">
                <a:extLst>
                  <a:ext uri="{FF2B5EF4-FFF2-40B4-BE49-F238E27FC236}">
                    <a16:creationId xmlns:a16="http://schemas.microsoft.com/office/drawing/2014/main" id="{B028A204-3E64-42C9-B6DF-9FFD40AB965B}"/>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38" name="Rechthoek 337">
              <a:extLst>
                <a:ext uri="{FF2B5EF4-FFF2-40B4-BE49-F238E27FC236}">
                  <a16:creationId xmlns:a16="http://schemas.microsoft.com/office/drawing/2014/main" id="{26D7C7CB-0CE1-4A3E-8E77-E0726B0B0770}"/>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sp>
          <p:nvSpPr>
            <p:cNvPr id="339" name="Ovaal 338">
              <a:extLst>
                <a:ext uri="{FF2B5EF4-FFF2-40B4-BE49-F238E27FC236}">
                  <a16:creationId xmlns:a16="http://schemas.microsoft.com/office/drawing/2014/main" id="{ECB54395-1693-4B09-B898-39CA8BCE0241}"/>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40" name="Ovaal 339">
              <a:extLst>
                <a:ext uri="{FF2B5EF4-FFF2-40B4-BE49-F238E27FC236}">
                  <a16:creationId xmlns:a16="http://schemas.microsoft.com/office/drawing/2014/main" id="{B19D9E4B-01B5-409C-BD2C-026AA96062CE}"/>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41" name="Rechthoek 340">
              <a:extLst>
                <a:ext uri="{FF2B5EF4-FFF2-40B4-BE49-F238E27FC236}">
                  <a16:creationId xmlns:a16="http://schemas.microsoft.com/office/drawing/2014/main" id="{6C8E0695-30D8-41A2-A72E-8914A5858543}"/>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342" name="Rechthoek 341">
              <a:extLst>
                <a:ext uri="{FF2B5EF4-FFF2-40B4-BE49-F238E27FC236}">
                  <a16:creationId xmlns:a16="http://schemas.microsoft.com/office/drawing/2014/main" id="{11A47451-6B72-42C6-A79C-67929CA1B65E}"/>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43" name="Rechthoek 342">
              <a:extLst>
                <a:ext uri="{FF2B5EF4-FFF2-40B4-BE49-F238E27FC236}">
                  <a16:creationId xmlns:a16="http://schemas.microsoft.com/office/drawing/2014/main" id="{0DFE31BB-BF7E-410F-A064-D32943D65925}"/>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344" name="Rechte verbindingslijn 343">
              <a:extLst>
                <a:ext uri="{FF2B5EF4-FFF2-40B4-BE49-F238E27FC236}">
                  <a16:creationId xmlns:a16="http://schemas.microsoft.com/office/drawing/2014/main" id="{1A9C099D-31D4-4709-91EB-C6A178CAC9C0}"/>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45" name="Rechte verbindingslijn 344">
              <a:extLst>
                <a:ext uri="{FF2B5EF4-FFF2-40B4-BE49-F238E27FC236}">
                  <a16:creationId xmlns:a16="http://schemas.microsoft.com/office/drawing/2014/main" id="{6A443228-5BB4-4D78-9FD4-B9CE101F6DD6}"/>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46" name="Rechte verbindingslijn 345">
              <a:extLst>
                <a:ext uri="{FF2B5EF4-FFF2-40B4-BE49-F238E27FC236}">
                  <a16:creationId xmlns:a16="http://schemas.microsoft.com/office/drawing/2014/main" id="{B3A5D981-DA93-4E0F-8115-E9F6D8A578E0}"/>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47" name="Rechte verbindingslijn 346">
              <a:extLst>
                <a:ext uri="{FF2B5EF4-FFF2-40B4-BE49-F238E27FC236}">
                  <a16:creationId xmlns:a16="http://schemas.microsoft.com/office/drawing/2014/main" id="{44AB75F5-1B15-4F0A-B127-E73F6628967E}"/>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48" name="Rechthoek 347">
              <a:extLst>
                <a:ext uri="{FF2B5EF4-FFF2-40B4-BE49-F238E27FC236}">
                  <a16:creationId xmlns:a16="http://schemas.microsoft.com/office/drawing/2014/main" id="{43C6B7AB-B048-4679-8CE5-76A8FDB84E96}"/>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349" name="Rechthoek 348">
              <a:extLst>
                <a:ext uri="{FF2B5EF4-FFF2-40B4-BE49-F238E27FC236}">
                  <a16:creationId xmlns:a16="http://schemas.microsoft.com/office/drawing/2014/main" id="{597FF519-8837-44E3-B561-DCC20D8D0DC4}"/>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350" name="Rechthoek 349">
              <a:extLst>
                <a:ext uri="{FF2B5EF4-FFF2-40B4-BE49-F238E27FC236}">
                  <a16:creationId xmlns:a16="http://schemas.microsoft.com/office/drawing/2014/main" id="{4770DB35-E570-4E6C-A995-62F8055750AF}"/>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51" name="Ovaal 350">
              <a:extLst>
                <a:ext uri="{FF2B5EF4-FFF2-40B4-BE49-F238E27FC236}">
                  <a16:creationId xmlns:a16="http://schemas.microsoft.com/office/drawing/2014/main" id="{996B2834-7D23-403F-99C9-A92B8084947A}"/>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2" name="Ovaal 351">
              <a:extLst>
                <a:ext uri="{FF2B5EF4-FFF2-40B4-BE49-F238E27FC236}">
                  <a16:creationId xmlns:a16="http://schemas.microsoft.com/office/drawing/2014/main" id="{D4F610BB-7030-46D7-8DED-3A3363CCCA23}"/>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3" name="Rechthoek 352">
              <a:extLst>
                <a:ext uri="{FF2B5EF4-FFF2-40B4-BE49-F238E27FC236}">
                  <a16:creationId xmlns:a16="http://schemas.microsoft.com/office/drawing/2014/main" id="{6B7E272F-531A-4943-A676-53C367989234}"/>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165" name="Tekstvak 164">
            <a:extLst>
              <a:ext uri="{FF2B5EF4-FFF2-40B4-BE49-F238E27FC236}">
                <a16:creationId xmlns:a16="http://schemas.microsoft.com/office/drawing/2014/main" id="{3311AF9B-9066-4789-A84A-FB67B37F9197}"/>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5964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Table 50/50%">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63BBD448-7378-4B8E-8301-D61A6FCCEA8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4B8C142D-6CA9-477B-AD49-52A6A2F6B906}"/>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C766A36B-B4E6-4CFA-BE28-4305F875670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FEA145CC-1C9E-40C5-BD63-7ECF94BFC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1FDF258-5091-430E-81B7-DFCAD0D11D0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060DBACA-FD73-4DFA-B8FB-AA96F72F26BE}"/>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Table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095986" y="1252538"/>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grpSp>
        <p:nvGrpSpPr>
          <p:cNvPr id="255" name="Instruction">
            <a:extLst>
              <a:ext uri="{FF2B5EF4-FFF2-40B4-BE49-F238E27FC236}">
                <a16:creationId xmlns:a16="http://schemas.microsoft.com/office/drawing/2014/main" id="{BCF88867-0A6D-4CA9-AFA5-D209B2E92851}"/>
              </a:ext>
            </a:extLst>
          </p:cNvPr>
          <p:cNvGrpSpPr/>
          <p:nvPr userDrawn="1"/>
        </p:nvGrpSpPr>
        <p:grpSpPr>
          <a:xfrm>
            <a:off x="12391602" y="0"/>
            <a:ext cx="3183678" cy="3418198"/>
            <a:chOff x="12391601" y="0"/>
            <a:chExt cx="3183678" cy="3418198"/>
          </a:xfrm>
        </p:grpSpPr>
        <p:grpSp>
          <p:nvGrpSpPr>
            <p:cNvPr id="256" name="Meer informatie">
              <a:extLst>
                <a:ext uri="{FF2B5EF4-FFF2-40B4-BE49-F238E27FC236}">
                  <a16:creationId xmlns:a16="http://schemas.microsoft.com/office/drawing/2014/main" id="{92051065-53B2-4AC8-8DBF-7F82C3F61BE3}"/>
                </a:ext>
              </a:extLst>
            </p:cNvPr>
            <p:cNvGrpSpPr/>
            <p:nvPr userDrawn="1"/>
          </p:nvGrpSpPr>
          <p:grpSpPr>
            <a:xfrm>
              <a:off x="12396764" y="2622893"/>
              <a:ext cx="3178515" cy="795305"/>
              <a:chOff x="-3741486" y="3347116"/>
              <a:chExt cx="3178515" cy="795305"/>
            </a:xfrm>
          </p:grpSpPr>
          <p:sp>
            <p:nvSpPr>
              <p:cNvPr id="278" name="Freeform 101">
                <a:extLst>
                  <a:ext uri="{FF2B5EF4-FFF2-40B4-BE49-F238E27FC236}">
                    <a16:creationId xmlns:a16="http://schemas.microsoft.com/office/drawing/2014/main" id="{817C9C76-E521-4BD4-9CB8-43E2508A744E}"/>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79" name="Rechthoek 278">
                <a:extLst>
                  <a:ext uri="{FF2B5EF4-FFF2-40B4-BE49-F238E27FC236}">
                    <a16:creationId xmlns:a16="http://schemas.microsoft.com/office/drawing/2014/main" id="{26B010F8-2A9B-4C04-8772-DDD7CF81E2C8}"/>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80" name="Rechte verbindingslijn 279">
                <a:extLst>
                  <a:ext uri="{FF2B5EF4-FFF2-40B4-BE49-F238E27FC236}">
                    <a16:creationId xmlns:a16="http://schemas.microsoft.com/office/drawing/2014/main" id="{B3694636-C5A2-47E9-8D7F-1D4B7B8F138A}"/>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57" name="Rechthoek 256">
              <a:extLst>
                <a:ext uri="{FF2B5EF4-FFF2-40B4-BE49-F238E27FC236}">
                  <a16:creationId xmlns:a16="http://schemas.microsoft.com/office/drawing/2014/main" id="{55C2D9EF-7198-41B2-BFD0-3175F7FD9330}"/>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58" name="Ovaal 257">
              <a:extLst>
                <a:ext uri="{FF2B5EF4-FFF2-40B4-BE49-F238E27FC236}">
                  <a16:creationId xmlns:a16="http://schemas.microsoft.com/office/drawing/2014/main" id="{5B6A1769-BFCE-4E06-82C9-57425036E629}"/>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59" name="Rechte verbindingslijn 258">
              <a:extLst>
                <a:ext uri="{FF2B5EF4-FFF2-40B4-BE49-F238E27FC236}">
                  <a16:creationId xmlns:a16="http://schemas.microsoft.com/office/drawing/2014/main" id="{F99F1EBA-F632-4CF6-89F3-C7450E739D3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66C37DCC-86C4-4A37-963F-5184966B0B1F}"/>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57FE9D1E-CFE1-4F7F-A243-ADCD4324130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505466DE-D8A6-463D-BD24-1EACA2D301C9}"/>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63" name="Rechthoek 262">
              <a:extLst>
                <a:ext uri="{FF2B5EF4-FFF2-40B4-BE49-F238E27FC236}">
                  <a16:creationId xmlns:a16="http://schemas.microsoft.com/office/drawing/2014/main" id="{B7DC3790-748C-4C83-A8F4-4329EBD1A791}"/>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EE63C34E-4619-4DC0-8378-82B39BFD0A98}"/>
                </a:ext>
              </a:extLst>
            </p:cNvPr>
            <p:cNvGrpSpPr/>
            <p:nvPr userDrawn="1"/>
          </p:nvGrpSpPr>
          <p:grpSpPr>
            <a:xfrm>
              <a:off x="12757282" y="2184550"/>
              <a:ext cx="825500" cy="209550"/>
              <a:chOff x="13504624" y="2482850"/>
              <a:chExt cx="825500" cy="209550"/>
            </a:xfrm>
          </p:grpSpPr>
          <p:sp>
            <p:nvSpPr>
              <p:cNvPr id="275" name="Rechthoek 274">
                <a:extLst>
                  <a:ext uri="{FF2B5EF4-FFF2-40B4-BE49-F238E27FC236}">
                    <a16:creationId xmlns:a16="http://schemas.microsoft.com/office/drawing/2014/main" id="{29DDB92B-84A4-4139-8D35-5AFB77D68B0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276" name="Rechte verbindingslijn 275">
                <a:extLst>
                  <a:ext uri="{FF2B5EF4-FFF2-40B4-BE49-F238E27FC236}">
                    <a16:creationId xmlns:a16="http://schemas.microsoft.com/office/drawing/2014/main" id="{B77CF75A-ED1C-4645-8CA2-2C9F0EB439C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7" name="Gelijkbenige driehoek 276">
                <a:extLst>
                  <a:ext uri="{FF2B5EF4-FFF2-40B4-BE49-F238E27FC236}">
                    <a16:creationId xmlns:a16="http://schemas.microsoft.com/office/drawing/2014/main" id="{829C67D3-BA15-401B-AB36-A3D863CA454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265" name="Rechte verbindingslijn 264">
              <a:extLst>
                <a:ext uri="{FF2B5EF4-FFF2-40B4-BE49-F238E27FC236}">
                  <a16:creationId xmlns:a16="http://schemas.microsoft.com/office/drawing/2014/main" id="{00AABC12-183B-48F5-BB18-6772C3AB9DBA}"/>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66" name="Tabel icoon">
              <a:extLst>
                <a:ext uri="{FF2B5EF4-FFF2-40B4-BE49-F238E27FC236}">
                  <a16:creationId xmlns:a16="http://schemas.microsoft.com/office/drawing/2014/main" id="{DA5E3AE2-AD82-41E6-BDDD-FA6D1175963F}"/>
                </a:ext>
              </a:extLst>
            </p:cNvPr>
            <p:cNvGrpSpPr/>
            <p:nvPr userDrawn="1"/>
          </p:nvGrpSpPr>
          <p:grpSpPr>
            <a:xfrm>
              <a:off x="12757283" y="1133664"/>
              <a:ext cx="375500" cy="339168"/>
              <a:chOff x="6072040" y="3376043"/>
              <a:chExt cx="1227920" cy="1109109"/>
            </a:xfrm>
          </p:grpSpPr>
          <p:sp>
            <p:nvSpPr>
              <p:cNvPr id="267" name="Rechthoek 266">
                <a:extLst>
                  <a:ext uri="{FF2B5EF4-FFF2-40B4-BE49-F238E27FC236}">
                    <a16:creationId xmlns:a16="http://schemas.microsoft.com/office/drawing/2014/main" id="{439FC01E-1A65-4838-A19A-D67A61CEEAA6}"/>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8" name="Rechthoek 267">
                <a:extLst>
                  <a:ext uri="{FF2B5EF4-FFF2-40B4-BE49-F238E27FC236}">
                    <a16:creationId xmlns:a16="http://schemas.microsoft.com/office/drawing/2014/main" id="{4B0F90F0-812C-4428-9F5D-D8494F50FE14}"/>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69" name="Rechte verbindingslijn 268">
                <a:extLst>
                  <a:ext uri="{FF2B5EF4-FFF2-40B4-BE49-F238E27FC236}">
                    <a16:creationId xmlns:a16="http://schemas.microsoft.com/office/drawing/2014/main" id="{9F45B338-A1B8-43C3-B477-AF0B319735CC}"/>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0" name="Rechte verbindingslijn 269">
                <a:extLst>
                  <a:ext uri="{FF2B5EF4-FFF2-40B4-BE49-F238E27FC236}">
                    <a16:creationId xmlns:a16="http://schemas.microsoft.com/office/drawing/2014/main" id="{1F8D6E74-D73C-4106-A6E5-6FDAAE4AE41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1" name="Rechte verbindingslijn 270">
                <a:extLst>
                  <a:ext uri="{FF2B5EF4-FFF2-40B4-BE49-F238E27FC236}">
                    <a16:creationId xmlns:a16="http://schemas.microsoft.com/office/drawing/2014/main" id="{CCB941DA-68AF-4A54-92F4-F0ABA33B3CB6}"/>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2" name="Rechte verbindingslijn 271">
                <a:extLst>
                  <a:ext uri="{FF2B5EF4-FFF2-40B4-BE49-F238E27FC236}">
                    <a16:creationId xmlns:a16="http://schemas.microsoft.com/office/drawing/2014/main" id="{6EEEB74F-2D45-4171-9D9D-1AE31FA9BC48}"/>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3" name="Rechte verbindingslijn 272">
                <a:extLst>
                  <a:ext uri="{FF2B5EF4-FFF2-40B4-BE49-F238E27FC236}">
                    <a16:creationId xmlns:a16="http://schemas.microsoft.com/office/drawing/2014/main" id="{3533E7FE-3A8D-4A77-87DB-DF8AEBB43350}"/>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74" name="Rechthoek 273">
                <a:extLst>
                  <a:ext uri="{FF2B5EF4-FFF2-40B4-BE49-F238E27FC236}">
                    <a16:creationId xmlns:a16="http://schemas.microsoft.com/office/drawing/2014/main" id="{D1005AE9-0618-44D2-A7E9-17063FE0AE99}"/>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31" name="Tijdelijke aanduiding voor tekst 7">
            <a:extLst>
              <a:ext uri="{FF2B5EF4-FFF2-40B4-BE49-F238E27FC236}">
                <a16:creationId xmlns:a16="http://schemas.microsoft.com/office/drawing/2014/main" id="{8682F4BD-6F72-40CB-85CB-6D922C8E962B}"/>
              </a:ext>
            </a:extLst>
          </p:cNvPr>
          <p:cNvSpPr>
            <a:spLocks noGrp="1"/>
          </p:cNvSpPr>
          <p:nvPr>
            <p:ph type="body" sz="quarter" idx="17" hasCustomPrompt="1"/>
          </p:nvPr>
        </p:nvSpPr>
        <p:spPr>
          <a:xfrm>
            <a:off x="661988"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32" name="Tijdelijke aanduiding voor tekst 4">
            <a:extLst>
              <a:ext uri="{FF2B5EF4-FFF2-40B4-BE49-F238E27FC236}">
                <a16:creationId xmlns:a16="http://schemas.microsoft.com/office/drawing/2014/main" id="{593BCF5B-C846-4303-B0B4-AF90270219F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33" name="Groep 132">
            <a:extLst>
              <a:ext uri="{FF2B5EF4-FFF2-40B4-BE49-F238E27FC236}">
                <a16:creationId xmlns:a16="http://schemas.microsoft.com/office/drawing/2014/main" id="{690D7214-960B-451F-BF62-A3FE08EEC3D7}"/>
              </a:ext>
            </a:extLst>
          </p:cNvPr>
          <p:cNvGrpSpPr/>
          <p:nvPr userDrawn="1"/>
        </p:nvGrpSpPr>
        <p:grpSpPr>
          <a:xfrm>
            <a:off x="-3854496" y="1434"/>
            <a:ext cx="3704094" cy="5997454"/>
            <a:chOff x="-3854496" y="1434"/>
            <a:chExt cx="3704094" cy="5997454"/>
          </a:xfrm>
        </p:grpSpPr>
        <p:sp>
          <p:nvSpPr>
            <p:cNvPr id="134" name="Rechthoek 133">
              <a:extLst>
                <a:ext uri="{FF2B5EF4-FFF2-40B4-BE49-F238E27FC236}">
                  <a16:creationId xmlns:a16="http://schemas.microsoft.com/office/drawing/2014/main" id="{26DCCB24-AECE-4C95-958A-A91F6DE92EED}"/>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35" name="Rechthoek 134">
              <a:extLst>
                <a:ext uri="{FF2B5EF4-FFF2-40B4-BE49-F238E27FC236}">
                  <a16:creationId xmlns:a16="http://schemas.microsoft.com/office/drawing/2014/main" id="{90E6636D-6DF5-4890-9373-FC2900D3611A}"/>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36" name="Rechthoek 135">
              <a:extLst>
                <a:ext uri="{FF2B5EF4-FFF2-40B4-BE49-F238E27FC236}">
                  <a16:creationId xmlns:a16="http://schemas.microsoft.com/office/drawing/2014/main" id="{B7574A90-6F11-4197-BDB2-E8F32A306CEF}"/>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37" name="Ovaal 136">
              <a:extLst>
                <a:ext uri="{FF2B5EF4-FFF2-40B4-BE49-F238E27FC236}">
                  <a16:creationId xmlns:a16="http://schemas.microsoft.com/office/drawing/2014/main" id="{F5AC0723-5DEF-42A0-B38D-F17006943291}"/>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38" name="Groep 137">
              <a:extLst>
                <a:ext uri="{FF2B5EF4-FFF2-40B4-BE49-F238E27FC236}">
                  <a16:creationId xmlns:a16="http://schemas.microsoft.com/office/drawing/2014/main" id="{87782BAE-5071-48D5-9BA3-5C8AE4B98D4B}"/>
                </a:ext>
              </a:extLst>
            </p:cNvPr>
            <p:cNvGrpSpPr/>
            <p:nvPr userDrawn="1"/>
          </p:nvGrpSpPr>
          <p:grpSpPr>
            <a:xfrm>
              <a:off x="-3854496" y="349413"/>
              <a:ext cx="2933825" cy="558875"/>
              <a:chOff x="-3419346" y="368233"/>
              <a:chExt cx="3904920" cy="743862"/>
            </a:xfrm>
          </p:grpSpPr>
          <p:sp>
            <p:nvSpPr>
              <p:cNvPr id="162" name="Rechthoek 161">
                <a:extLst>
                  <a:ext uri="{FF2B5EF4-FFF2-40B4-BE49-F238E27FC236}">
                    <a16:creationId xmlns:a16="http://schemas.microsoft.com/office/drawing/2014/main" id="{423FF877-B327-4051-A692-7D0DCDFBB5F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63" name="Rechte verbindingslijn 162">
                <a:extLst>
                  <a:ext uri="{FF2B5EF4-FFF2-40B4-BE49-F238E27FC236}">
                    <a16:creationId xmlns:a16="http://schemas.microsoft.com/office/drawing/2014/main" id="{15B2D651-DA33-4B60-B92F-8B9C58D26255}"/>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9B87FD10-6400-4310-8758-80DF8CB119C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Rechthoek 164">
                <a:extLst>
                  <a:ext uri="{FF2B5EF4-FFF2-40B4-BE49-F238E27FC236}">
                    <a16:creationId xmlns:a16="http://schemas.microsoft.com/office/drawing/2014/main" id="{4DFEC50A-142C-4D2E-B602-C00B0CECC90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66" name="Groep 165">
                <a:extLst>
                  <a:ext uri="{FF2B5EF4-FFF2-40B4-BE49-F238E27FC236}">
                    <a16:creationId xmlns:a16="http://schemas.microsoft.com/office/drawing/2014/main" id="{C447AD3D-9B0E-4901-B4BB-25EAC8B1A7DC}"/>
                  </a:ext>
                </a:extLst>
              </p:cNvPr>
              <p:cNvGrpSpPr/>
              <p:nvPr userDrawn="1"/>
            </p:nvGrpSpPr>
            <p:grpSpPr>
              <a:xfrm>
                <a:off x="-3002834" y="720303"/>
                <a:ext cx="182598" cy="143759"/>
                <a:chOff x="-3310843" y="700986"/>
                <a:chExt cx="182598" cy="143759"/>
              </a:xfrm>
            </p:grpSpPr>
            <p:grpSp>
              <p:nvGrpSpPr>
                <p:cNvPr id="310" name="Groep 309">
                  <a:extLst>
                    <a:ext uri="{FF2B5EF4-FFF2-40B4-BE49-F238E27FC236}">
                      <a16:creationId xmlns:a16="http://schemas.microsoft.com/office/drawing/2014/main" id="{8BD58CC6-06A6-4057-928F-984927ECF0B6}"/>
                    </a:ext>
                  </a:extLst>
                </p:cNvPr>
                <p:cNvGrpSpPr/>
                <p:nvPr userDrawn="1"/>
              </p:nvGrpSpPr>
              <p:grpSpPr>
                <a:xfrm>
                  <a:off x="-3310843" y="700986"/>
                  <a:ext cx="182598" cy="143759"/>
                  <a:chOff x="-3310843" y="700986"/>
                  <a:chExt cx="182598" cy="143759"/>
                </a:xfrm>
              </p:grpSpPr>
              <p:cxnSp>
                <p:nvCxnSpPr>
                  <p:cNvPr id="314" name="Rechte verbindingslijn 313">
                    <a:extLst>
                      <a:ext uri="{FF2B5EF4-FFF2-40B4-BE49-F238E27FC236}">
                        <a16:creationId xmlns:a16="http://schemas.microsoft.com/office/drawing/2014/main" id="{CA8F89BE-276C-4619-98FF-F696735C37B8}"/>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8EB7872A-DE54-462A-996A-1BEE9B538126}"/>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16" name="Rechte verbindingslijn 315">
                    <a:extLst>
                      <a:ext uri="{FF2B5EF4-FFF2-40B4-BE49-F238E27FC236}">
                        <a16:creationId xmlns:a16="http://schemas.microsoft.com/office/drawing/2014/main" id="{8D74B534-EA06-489A-82AB-5DCD50A2ED7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7" name="Rechte verbindingslijn 316">
                    <a:extLst>
                      <a:ext uri="{FF2B5EF4-FFF2-40B4-BE49-F238E27FC236}">
                        <a16:creationId xmlns:a16="http://schemas.microsoft.com/office/drawing/2014/main" id="{4822C40A-691A-4D14-80D2-AB6993BF8D2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8" name="Rechte verbindingslijn 317">
                    <a:extLst>
                      <a:ext uri="{FF2B5EF4-FFF2-40B4-BE49-F238E27FC236}">
                        <a16:creationId xmlns:a16="http://schemas.microsoft.com/office/drawing/2014/main" id="{FAD7B784-0741-43DC-A158-D0E0E272FA8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11" name="Groep 310">
                  <a:extLst>
                    <a:ext uri="{FF2B5EF4-FFF2-40B4-BE49-F238E27FC236}">
                      <a16:creationId xmlns:a16="http://schemas.microsoft.com/office/drawing/2014/main" id="{094A60F3-C532-4C8D-886C-3B91FEE932F0}"/>
                    </a:ext>
                  </a:extLst>
                </p:cNvPr>
                <p:cNvGrpSpPr/>
                <p:nvPr userDrawn="1"/>
              </p:nvGrpSpPr>
              <p:grpSpPr>
                <a:xfrm flipH="1">
                  <a:off x="-3310774" y="735854"/>
                  <a:ext cx="88801" cy="72568"/>
                  <a:chOff x="-2091059" y="1395403"/>
                  <a:chExt cx="157316" cy="128558"/>
                </a:xfrm>
              </p:grpSpPr>
              <p:sp>
                <p:nvSpPr>
                  <p:cNvPr id="312" name="Rechthoek 311">
                    <a:extLst>
                      <a:ext uri="{FF2B5EF4-FFF2-40B4-BE49-F238E27FC236}">
                        <a16:creationId xmlns:a16="http://schemas.microsoft.com/office/drawing/2014/main" id="{413EE353-03D0-4DE3-8C7E-3BBC8817E89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13" name="Pijl: punthaak 312">
                    <a:extLst>
                      <a:ext uri="{FF2B5EF4-FFF2-40B4-BE49-F238E27FC236}">
                        <a16:creationId xmlns:a16="http://schemas.microsoft.com/office/drawing/2014/main" id="{B7C83DD1-C3F5-44B0-9123-03ED09F2824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67" name="Groep 166">
                <a:extLst>
                  <a:ext uri="{FF2B5EF4-FFF2-40B4-BE49-F238E27FC236}">
                    <a16:creationId xmlns:a16="http://schemas.microsoft.com/office/drawing/2014/main" id="{B98E8895-9586-415F-88ED-FE78C71835FA}"/>
                  </a:ext>
                </a:extLst>
              </p:cNvPr>
              <p:cNvGrpSpPr/>
              <p:nvPr userDrawn="1"/>
            </p:nvGrpSpPr>
            <p:grpSpPr>
              <a:xfrm>
                <a:off x="-3326107" y="720303"/>
                <a:ext cx="182598" cy="143759"/>
                <a:chOff x="-3634116" y="700986"/>
                <a:chExt cx="182598" cy="143759"/>
              </a:xfrm>
            </p:grpSpPr>
            <p:grpSp>
              <p:nvGrpSpPr>
                <p:cNvPr id="301" name="Groep 300">
                  <a:extLst>
                    <a:ext uri="{FF2B5EF4-FFF2-40B4-BE49-F238E27FC236}">
                      <a16:creationId xmlns:a16="http://schemas.microsoft.com/office/drawing/2014/main" id="{5093E2A2-6962-4526-97CA-04B5858C83A5}"/>
                    </a:ext>
                  </a:extLst>
                </p:cNvPr>
                <p:cNvGrpSpPr/>
                <p:nvPr userDrawn="1"/>
              </p:nvGrpSpPr>
              <p:grpSpPr>
                <a:xfrm>
                  <a:off x="-3634116" y="700986"/>
                  <a:ext cx="182598" cy="143759"/>
                  <a:chOff x="-3634116" y="700986"/>
                  <a:chExt cx="182598" cy="143759"/>
                </a:xfrm>
              </p:grpSpPr>
              <p:cxnSp>
                <p:nvCxnSpPr>
                  <p:cNvPr id="305" name="Rechte verbindingslijn 304">
                    <a:extLst>
                      <a:ext uri="{FF2B5EF4-FFF2-40B4-BE49-F238E27FC236}">
                        <a16:creationId xmlns:a16="http://schemas.microsoft.com/office/drawing/2014/main" id="{19BEF1BE-E52C-4F04-84B9-808788EE7A7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06" name="Rechte verbindingslijn 305">
                    <a:extLst>
                      <a:ext uri="{FF2B5EF4-FFF2-40B4-BE49-F238E27FC236}">
                        <a16:creationId xmlns:a16="http://schemas.microsoft.com/office/drawing/2014/main" id="{70AEE571-8361-4FD7-A7F5-DB01861F7EC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7" name="Rechte verbindingslijn 306">
                    <a:extLst>
                      <a:ext uri="{FF2B5EF4-FFF2-40B4-BE49-F238E27FC236}">
                        <a16:creationId xmlns:a16="http://schemas.microsoft.com/office/drawing/2014/main" id="{14870ADF-78A9-4F7D-99E8-9AA2393A07F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3C005003-68AE-49B5-B02E-DE7FD8363C97}"/>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15872078-F4B0-4D23-A209-DCC111AB7B7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02" name="Groep 301">
                  <a:extLst>
                    <a:ext uri="{FF2B5EF4-FFF2-40B4-BE49-F238E27FC236}">
                      <a16:creationId xmlns:a16="http://schemas.microsoft.com/office/drawing/2014/main" id="{6267837F-EDD9-4673-8F22-FCD26368242A}"/>
                    </a:ext>
                  </a:extLst>
                </p:cNvPr>
                <p:cNvGrpSpPr/>
                <p:nvPr userDrawn="1"/>
              </p:nvGrpSpPr>
              <p:grpSpPr>
                <a:xfrm>
                  <a:off x="-3634047" y="735854"/>
                  <a:ext cx="88801" cy="72568"/>
                  <a:chOff x="-2091059" y="1395403"/>
                  <a:chExt cx="157316" cy="128558"/>
                </a:xfrm>
              </p:grpSpPr>
              <p:sp>
                <p:nvSpPr>
                  <p:cNvPr id="303" name="Rechthoek 302">
                    <a:extLst>
                      <a:ext uri="{FF2B5EF4-FFF2-40B4-BE49-F238E27FC236}">
                        <a16:creationId xmlns:a16="http://schemas.microsoft.com/office/drawing/2014/main" id="{4161A792-C382-411F-A610-53546C47954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04" name="Pijl: punthaak 303">
                    <a:extLst>
                      <a:ext uri="{FF2B5EF4-FFF2-40B4-BE49-F238E27FC236}">
                        <a16:creationId xmlns:a16="http://schemas.microsoft.com/office/drawing/2014/main" id="{19B2BAD3-EFDC-48B3-9105-405444CB6AC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68" name="Rechte verbindingslijn 167">
                <a:extLst>
                  <a:ext uri="{FF2B5EF4-FFF2-40B4-BE49-F238E27FC236}">
                    <a16:creationId xmlns:a16="http://schemas.microsoft.com/office/drawing/2014/main" id="{43D5A356-A303-4176-8D0D-57CE9EE3F7F5}"/>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73" name="Rechte verbindingslijn 172">
                <a:extLst>
                  <a:ext uri="{FF2B5EF4-FFF2-40B4-BE49-F238E27FC236}">
                    <a16:creationId xmlns:a16="http://schemas.microsoft.com/office/drawing/2014/main" id="{F31A48A5-25C1-446B-97C1-73A87677592C}"/>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74" name="Groep 173">
                <a:extLst>
                  <a:ext uri="{FF2B5EF4-FFF2-40B4-BE49-F238E27FC236}">
                    <a16:creationId xmlns:a16="http://schemas.microsoft.com/office/drawing/2014/main" id="{27948FA5-2E0D-4C8D-BDC4-03E9FA7DDFBB}"/>
                  </a:ext>
                </a:extLst>
              </p:cNvPr>
              <p:cNvGrpSpPr/>
              <p:nvPr userDrawn="1"/>
            </p:nvGrpSpPr>
            <p:grpSpPr>
              <a:xfrm>
                <a:off x="-2425037" y="370226"/>
                <a:ext cx="357690" cy="330595"/>
                <a:chOff x="-2721817" y="347336"/>
                <a:chExt cx="432805" cy="400021"/>
              </a:xfrm>
            </p:grpSpPr>
            <p:sp>
              <p:nvSpPr>
                <p:cNvPr id="290" name="Rechthoek 289">
                  <a:extLst>
                    <a:ext uri="{FF2B5EF4-FFF2-40B4-BE49-F238E27FC236}">
                      <a16:creationId xmlns:a16="http://schemas.microsoft.com/office/drawing/2014/main" id="{96A34C40-3A08-4CD1-B108-9E5BCB931CF3}"/>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291" name="Groep 290">
                  <a:extLst>
                    <a:ext uri="{FF2B5EF4-FFF2-40B4-BE49-F238E27FC236}">
                      <a16:creationId xmlns:a16="http://schemas.microsoft.com/office/drawing/2014/main" id="{7D554160-70B3-4E34-86E2-CCE7F14A104B}"/>
                    </a:ext>
                  </a:extLst>
                </p:cNvPr>
                <p:cNvGrpSpPr/>
                <p:nvPr userDrawn="1"/>
              </p:nvGrpSpPr>
              <p:grpSpPr>
                <a:xfrm>
                  <a:off x="-2652453" y="431583"/>
                  <a:ext cx="294076" cy="231526"/>
                  <a:chOff x="-3634116" y="700986"/>
                  <a:chExt cx="182598" cy="143759"/>
                </a:xfrm>
              </p:grpSpPr>
              <p:grpSp>
                <p:nvGrpSpPr>
                  <p:cNvPr id="292" name="Groep 291">
                    <a:extLst>
                      <a:ext uri="{FF2B5EF4-FFF2-40B4-BE49-F238E27FC236}">
                        <a16:creationId xmlns:a16="http://schemas.microsoft.com/office/drawing/2014/main" id="{9BED9099-F407-41F7-902A-D1E94C8AB66B}"/>
                      </a:ext>
                    </a:extLst>
                  </p:cNvPr>
                  <p:cNvGrpSpPr/>
                  <p:nvPr userDrawn="1"/>
                </p:nvGrpSpPr>
                <p:grpSpPr>
                  <a:xfrm>
                    <a:off x="-3634116" y="700986"/>
                    <a:ext cx="182598" cy="143759"/>
                    <a:chOff x="-3634116" y="700986"/>
                    <a:chExt cx="182598" cy="143759"/>
                  </a:xfrm>
                </p:grpSpPr>
                <p:cxnSp>
                  <p:nvCxnSpPr>
                    <p:cNvPr id="296" name="Rechte verbindingslijn 295">
                      <a:extLst>
                        <a:ext uri="{FF2B5EF4-FFF2-40B4-BE49-F238E27FC236}">
                          <a16:creationId xmlns:a16="http://schemas.microsoft.com/office/drawing/2014/main" id="{57C487EC-50DE-401C-9B4D-70B75F80C59C}"/>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7" name="Rechte verbindingslijn 296">
                      <a:extLst>
                        <a:ext uri="{FF2B5EF4-FFF2-40B4-BE49-F238E27FC236}">
                          <a16:creationId xmlns:a16="http://schemas.microsoft.com/office/drawing/2014/main" id="{51450192-4645-4251-B104-B9B3C50FFC51}"/>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8" name="Rechte verbindingslijn 297">
                      <a:extLst>
                        <a:ext uri="{FF2B5EF4-FFF2-40B4-BE49-F238E27FC236}">
                          <a16:creationId xmlns:a16="http://schemas.microsoft.com/office/drawing/2014/main" id="{55170E61-A794-495E-B929-B8CA0463C3D4}"/>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F665FE4B-0108-4575-93A0-4076C2F329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5D8CD0E4-D11E-4BF1-95E1-919856FAE05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93" name="Groep 292">
                    <a:extLst>
                      <a:ext uri="{FF2B5EF4-FFF2-40B4-BE49-F238E27FC236}">
                        <a16:creationId xmlns:a16="http://schemas.microsoft.com/office/drawing/2014/main" id="{992B594E-8530-4247-A0A8-CAB7A9D001B1}"/>
                      </a:ext>
                    </a:extLst>
                  </p:cNvPr>
                  <p:cNvGrpSpPr/>
                  <p:nvPr userDrawn="1"/>
                </p:nvGrpSpPr>
                <p:grpSpPr>
                  <a:xfrm>
                    <a:off x="-3634047" y="735854"/>
                    <a:ext cx="88801" cy="72568"/>
                    <a:chOff x="-2091059" y="1395403"/>
                    <a:chExt cx="157316" cy="128558"/>
                  </a:xfrm>
                </p:grpSpPr>
                <p:sp>
                  <p:nvSpPr>
                    <p:cNvPr id="294" name="Rechthoek 293">
                      <a:extLst>
                        <a:ext uri="{FF2B5EF4-FFF2-40B4-BE49-F238E27FC236}">
                          <a16:creationId xmlns:a16="http://schemas.microsoft.com/office/drawing/2014/main" id="{C5BE706C-6198-4CB3-A0C4-74DC8A4CCB4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95" name="Pijl: punthaak 294">
                      <a:extLst>
                        <a:ext uri="{FF2B5EF4-FFF2-40B4-BE49-F238E27FC236}">
                          <a16:creationId xmlns:a16="http://schemas.microsoft.com/office/drawing/2014/main" id="{DCF6CE5A-FA19-49DA-840B-CF88B1E672B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75" name="Groep 174">
                <a:extLst>
                  <a:ext uri="{FF2B5EF4-FFF2-40B4-BE49-F238E27FC236}">
                    <a16:creationId xmlns:a16="http://schemas.microsoft.com/office/drawing/2014/main" id="{D37D7068-379F-4610-9823-487FBABC443E}"/>
                  </a:ext>
                </a:extLst>
              </p:cNvPr>
              <p:cNvGrpSpPr/>
              <p:nvPr userDrawn="1"/>
            </p:nvGrpSpPr>
            <p:grpSpPr>
              <a:xfrm>
                <a:off x="-2425037" y="781500"/>
                <a:ext cx="357690" cy="330595"/>
                <a:chOff x="-2721817" y="782525"/>
                <a:chExt cx="432805" cy="400021"/>
              </a:xfrm>
            </p:grpSpPr>
            <p:sp>
              <p:nvSpPr>
                <p:cNvPr id="178" name="Rechthoek 177">
                  <a:extLst>
                    <a:ext uri="{FF2B5EF4-FFF2-40B4-BE49-F238E27FC236}">
                      <a16:creationId xmlns:a16="http://schemas.microsoft.com/office/drawing/2014/main" id="{E0925206-F47B-48E6-B79A-898D5FAD7140}"/>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9" name="Groep 178">
                  <a:extLst>
                    <a:ext uri="{FF2B5EF4-FFF2-40B4-BE49-F238E27FC236}">
                      <a16:creationId xmlns:a16="http://schemas.microsoft.com/office/drawing/2014/main" id="{930BE18D-11F1-423B-AE12-27BC4C1FEB4F}"/>
                    </a:ext>
                  </a:extLst>
                </p:cNvPr>
                <p:cNvGrpSpPr/>
                <p:nvPr userDrawn="1"/>
              </p:nvGrpSpPr>
              <p:grpSpPr>
                <a:xfrm>
                  <a:off x="-2652453" y="866772"/>
                  <a:ext cx="294076" cy="231526"/>
                  <a:chOff x="-3310843" y="700986"/>
                  <a:chExt cx="182598" cy="143759"/>
                </a:xfrm>
              </p:grpSpPr>
              <p:grpSp>
                <p:nvGrpSpPr>
                  <p:cNvPr id="281" name="Groep 280">
                    <a:extLst>
                      <a:ext uri="{FF2B5EF4-FFF2-40B4-BE49-F238E27FC236}">
                        <a16:creationId xmlns:a16="http://schemas.microsoft.com/office/drawing/2014/main" id="{76E65B85-3346-410A-A320-E28B2649D4A3}"/>
                      </a:ext>
                    </a:extLst>
                  </p:cNvPr>
                  <p:cNvGrpSpPr/>
                  <p:nvPr userDrawn="1"/>
                </p:nvGrpSpPr>
                <p:grpSpPr>
                  <a:xfrm>
                    <a:off x="-3310843" y="700986"/>
                    <a:ext cx="182598" cy="143759"/>
                    <a:chOff x="-3310843" y="700986"/>
                    <a:chExt cx="182598" cy="143759"/>
                  </a:xfrm>
                </p:grpSpPr>
                <p:cxnSp>
                  <p:nvCxnSpPr>
                    <p:cNvPr id="285" name="Rechte verbindingslijn 284">
                      <a:extLst>
                        <a:ext uri="{FF2B5EF4-FFF2-40B4-BE49-F238E27FC236}">
                          <a16:creationId xmlns:a16="http://schemas.microsoft.com/office/drawing/2014/main" id="{CFA48E4A-8D7B-4B6C-A641-2F9F8C8F13C0}"/>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54E4AB41-E657-4D24-89DF-966CB8FAA7C6}"/>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7F8D78C9-B479-4ADA-827D-478B19B9D9CD}"/>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8" name="Rechte verbindingslijn 287">
                      <a:extLst>
                        <a:ext uri="{FF2B5EF4-FFF2-40B4-BE49-F238E27FC236}">
                          <a16:creationId xmlns:a16="http://schemas.microsoft.com/office/drawing/2014/main" id="{CC903EB8-7743-42E5-A3D2-45618A41D6D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9" name="Rechte verbindingslijn 288">
                      <a:extLst>
                        <a:ext uri="{FF2B5EF4-FFF2-40B4-BE49-F238E27FC236}">
                          <a16:creationId xmlns:a16="http://schemas.microsoft.com/office/drawing/2014/main" id="{C7DBA454-4688-4A1B-AFEA-1A5D500B6DD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82" name="Groep 281">
                    <a:extLst>
                      <a:ext uri="{FF2B5EF4-FFF2-40B4-BE49-F238E27FC236}">
                        <a16:creationId xmlns:a16="http://schemas.microsoft.com/office/drawing/2014/main" id="{C0D68475-FB65-407D-A0E5-1F098B1F4A80}"/>
                      </a:ext>
                    </a:extLst>
                  </p:cNvPr>
                  <p:cNvGrpSpPr/>
                  <p:nvPr userDrawn="1"/>
                </p:nvGrpSpPr>
                <p:grpSpPr>
                  <a:xfrm flipH="1">
                    <a:off x="-3310774" y="735854"/>
                    <a:ext cx="88801" cy="72568"/>
                    <a:chOff x="-2091059" y="1395403"/>
                    <a:chExt cx="157316" cy="128558"/>
                  </a:xfrm>
                </p:grpSpPr>
                <p:sp>
                  <p:nvSpPr>
                    <p:cNvPr id="283" name="Rechthoek 282">
                      <a:extLst>
                        <a:ext uri="{FF2B5EF4-FFF2-40B4-BE49-F238E27FC236}">
                          <a16:creationId xmlns:a16="http://schemas.microsoft.com/office/drawing/2014/main" id="{42178EDF-9624-4FB2-BB57-AF643D7FF32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84" name="Pijl: punthaak 283">
                      <a:extLst>
                        <a:ext uri="{FF2B5EF4-FFF2-40B4-BE49-F238E27FC236}">
                          <a16:creationId xmlns:a16="http://schemas.microsoft.com/office/drawing/2014/main" id="{7EDAB06D-B59C-4E81-930D-1A7A9DA51CB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76" name="Rechthoek 175">
                <a:extLst>
                  <a:ext uri="{FF2B5EF4-FFF2-40B4-BE49-F238E27FC236}">
                    <a16:creationId xmlns:a16="http://schemas.microsoft.com/office/drawing/2014/main" id="{C88598CE-836D-4375-A460-976A658E2EA4}"/>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77" name="Rechthoek 176">
                <a:extLst>
                  <a:ext uri="{FF2B5EF4-FFF2-40B4-BE49-F238E27FC236}">
                    <a16:creationId xmlns:a16="http://schemas.microsoft.com/office/drawing/2014/main" id="{FD66DCED-3C02-498D-82EB-238712858E5A}"/>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39" name="Ovaal 138">
              <a:extLst>
                <a:ext uri="{FF2B5EF4-FFF2-40B4-BE49-F238E27FC236}">
                  <a16:creationId xmlns:a16="http://schemas.microsoft.com/office/drawing/2014/main" id="{21E976F5-9141-4923-B86E-75495FFF13EA}"/>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Ovaal 139">
              <a:extLst>
                <a:ext uri="{FF2B5EF4-FFF2-40B4-BE49-F238E27FC236}">
                  <a16:creationId xmlns:a16="http://schemas.microsoft.com/office/drawing/2014/main" id="{AFDBF5F7-4D9B-4FD8-906E-9BF0878FCC16}"/>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41" name="Ovaal 140">
              <a:extLst>
                <a:ext uri="{FF2B5EF4-FFF2-40B4-BE49-F238E27FC236}">
                  <a16:creationId xmlns:a16="http://schemas.microsoft.com/office/drawing/2014/main" id="{E76AFBA7-D34C-411C-9310-AF28C7D55E72}"/>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2" name="Ovaal 141">
              <a:extLst>
                <a:ext uri="{FF2B5EF4-FFF2-40B4-BE49-F238E27FC236}">
                  <a16:creationId xmlns:a16="http://schemas.microsoft.com/office/drawing/2014/main" id="{8557887B-2C25-4066-A551-E26DB6ED4861}"/>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43" name="Meer informatie">
              <a:extLst>
                <a:ext uri="{FF2B5EF4-FFF2-40B4-BE49-F238E27FC236}">
                  <a16:creationId xmlns:a16="http://schemas.microsoft.com/office/drawing/2014/main" id="{F2F4818A-90FA-4199-B9C5-A7039699670A}"/>
                </a:ext>
              </a:extLst>
            </p:cNvPr>
            <p:cNvGrpSpPr/>
            <p:nvPr userDrawn="1"/>
          </p:nvGrpSpPr>
          <p:grpSpPr>
            <a:xfrm>
              <a:off x="-3838247" y="5264509"/>
              <a:ext cx="3592791" cy="598458"/>
              <a:chOff x="-3741486" y="4170042"/>
              <a:chExt cx="3592791" cy="598458"/>
            </a:xfrm>
          </p:grpSpPr>
          <p:sp>
            <p:nvSpPr>
              <p:cNvPr id="160" name="Freeform 101">
                <a:extLst>
                  <a:ext uri="{FF2B5EF4-FFF2-40B4-BE49-F238E27FC236}">
                    <a16:creationId xmlns:a16="http://schemas.microsoft.com/office/drawing/2014/main" id="{E71A7884-B445-4CAB-B541-C4CDAC47758C}"/>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61" name="Rechthoek 160">
                <a:extLst>
                  <a:ext uri="{FF2B5EF4-FFF2-40B4-BE49-F238E27FC236}">
                    <a16:creationId xmlns:a16="http://schemas.microsoft.com/office/drawing/2014/main" id="{9D811893-0725-4EF7-B80D-24A306EF475A}"/>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44" name="Rechthoek 143">
              <a:extLst>
                <a:ext uri="{FF2B5EF4-FFF2-40B4-BE49-F238E27FC236}">
                  <a16:creationId xmlns:a16="http://schemas.microsoft.com/office/drawing/2014/main" id="{2FB1CE32-DE39-44DF-A6B8-4ADFF2B818A6}"/>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45" name="Ovaal 144">
              <a:extLst>
                <a:ext uri="{FF2B5EF4-FFF2-40B4-BE49-F238E27FC236}">
                  <a16:creationId xmlns:a16="http://schemas.microsoft.com/office/drawing/2014/main" id="{23DFC825-7C7E-4964-8712-C5EF41A7E9AF}"/>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6" name="Ovaal 145">
              <a:extLst>
                <a:ext uri="{FF2B5EF4-FFF2-40B4-BE49-F238E27FC236}">
                  <a16:creationId xmlns:a16="http://schemas.microsoft.com/office/drawing/2014/main" id="{1420A193-7223-48AE-810B-C52B77EB8179}"/>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7" name="Rechthoek 146">
              <a:extLst>
                <a:ext uri="{FF2B5EF4-FFF2-40B4-BE49-F238E27FC236}">
                  <a16:creationId xmlns:a16="http://schemas.microsoft.com/office/drawing/2014/main" id="{C553072A-7CB2-4832-A7F7-B81C6D18B845}"/>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48" name="Rechthoek 147">
              <a:extLst>
                <a:ext uri="{FF2B5EF4-FFF2-40B4-BE49-F238E27FC236}">
                  <a16:creationId xmlns:a16="http://schemas.microsoft.com/office/drawing/2014/main" id="{F50DC91C-6E30-4825-B252-1BEF0A737737}"/>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49" name="Rechthoek 148">
              <a:extLst>
                <a:ext uri="{FF2B5EF4-FFF2-40B4-BE49-F238E27FC236}">
                  <a16:creationId xmlns:a16="http://schemas.microsoft.com/office/drawing/2014/main" id="{BBAFB5E8-49BB-44CC-8E19-32BA0B0419F9}"/>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50" name="Rechte verbindingslijn 149">
              <a:extLst>
                <a:ext uri="{FF2B5EF4-FFF2-40B4-BE49-F238E27FC236}">
                  <a16:creationId xmlns:a16="http://schemas.microsoft.com/office/drawing/2014/main" id="{770C97F5-4CD8-4610-BD31-22D771B9A827}"/>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51" name="Rechte verbindingslijn 150">
              <a:extLst>
                <a:ext uri="{FF2B5EF4-FFF2-40B4-BE49-F238E27FC236}">
                  <a16:creationId xmlns:a16="http://schemas.microsoft.com/office/drawing/2014/main" id="{8585EEE9-B1C2-446C-8EB2-0A2892D10944}"/>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52" name="Rechte verbindingslijn 151">
              <a:extLst>
                <a:ext uri="{FF2B5EF4-FFF2-40B4-BE49-F238E27FC236}">
                  <a16:creationId xmlns:a16="http://schemas.microsoft.com/office/drawing/2014/main" id="{9974135F-39A2-4155-AAEC-E02DC05803E4}"/>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53" name="Rechte verbindingslijn 152">
              <a:extLst>
                <a:ext uri="{FF2B5EF4-FFF2-40B4-BE49-F238E27FC236}">
                  <a16:creationId xmlns:a16="http://schemas.microsoft.com/office/drawing/2014/main" id="{850BF083-7E72-4297-AA26-6973808F150D}"/>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54" name="Rechthoek 153">
              <a:extLst>
                <a:ext uri="{FF2B5EF4-FFF2-40B4-BE49-F238E27FC236}">
                  <a16:creationId xmlns:a16="http://schemas.microsoft.com/office/drawing/2014/main" id="{E92FB82F-BDF9-4C57-BF98-03ABF2165B0D}"/>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55" name="Rechthoek 154">
              <a:extLst>
                <a:ext uri="{FF2B5EF4-FFF2-40B4-BE49-F238E27FC236}">
                  <a16:creationId xmlns:a16="http://schemas.microsoft.com/office/drawing/2014/main" id="{2C081E3E-4505-48A7-ACF4-16087EA77997}"/>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56" name="Rechthoek 155">
              <a:extLst>
                <a:ext uri="{FF2B5EF4-FFF2-40B4-BE49-F238E27FC236}">
                  <a16:creationId xmlns:a16="http://schemas.microsoft.com/office/drawing/2014/main" id="{70C5F09A-BCF4-4F45-B925-0E17B30A1BF7}"/>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57" name="Ovaal 156">
              <a:extLst>
                <a:ext uri="{FF2B5EF4-FFF2-40B4-BE49-F238E27FC236}">
                  <a16:creationId xmlns:a16="http://schemas.microsoft.com/office/drawing/2014/main" id="{FD3D43EE-FB9C-47FD-817F-2204E1B13B8F}"/>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8" name="Ovaal 157">
              <a:extLst>
                <a:ext uri="{FF2B5EF4-FFF2-40B4-BE49-F238E27FC236}">
                  <a16:creationId xmlns:a16="http://schemas.microsoft.com/office/drawing/2014/main" id="{8E93FC0A-EC3D-4954-BBD5-CF2453261B65}"/>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9" name="Rechthoek 158">
              <a:extLst>
                <a:ext uri="{FF2B5EF4-FFF2-40B4-BE49-F238E27FC236}">
                  <a16:creationId xmlns:a16="http://schemas.microsoft.com/office/drawing/2014/main" id="{118C618D-69CA-4D68-B4AC-62973060F63B}"/>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25" name="Tekstvak 124">
            <a:extLst>
              <a:ext uri="{FF2B5EF4-FFF2-40B4-BE49-F238E27FC236}">
                <a16:creationId xmlns:a16="http://schemas.microsoft.com/office/drawing/2014/main" id="{36979DC3-B3CB-436B-A17D-5495568CA81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6491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ext and Table 50/50%">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63BBD448-7378-4B8E-8301-D61A6FCCEA8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4B8C142D-6CA9-477B-AD49-52A6A2F6B906}"/>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C766A36B-B4E6-4CFA-BE28-4305F875670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FEA145CC-1C9E-40C5-BD63-7ECF94BFC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1FDF258-5091-430E-81B7-DFCAD0D11D0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060DBACA-FD73-4DFA-B8FB-AA96F72F26BE}"/>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095986" y="1252538"/>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32" name="Tijdelijke aanduiding voor tekst 4">
            <a:extLst>
              <a:ext uri="{FF2B5EF4-FFF2-40B4-BE49-F238E27FC236}">
                <a16:creationId xmlns:a16="http://schemas.microsoft.com/office/drawing/2014/main" id="{593BCF5B-C846-4303-B0B4-AF90270219F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125" name="Tekstvak 124">
            <a:extLst>
              <a:ext uri="{FF2B5EF4-FFF2-40B4-BE49-F238E27FC236}">
                <a16:creationId xmlns:a16="http://schemas.microsoft.com/office/drawing/2014/main" id="{36979DC3-B3CB-436B-A17D-5495568CA81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
        <p:nvSpPr>
          <p:cNvPr id="122" name="Tijdelijke aanduiding voor inhoud 4">
            <a:extLst>
              <a:ext uri="{FF2B5EF4-FFF2-40B4-BE49-F238E27FC236}">
                <a16:creationId xmlns:a16="http://schemas.microsoft.com/office/drawing/2014/main" id="{37B33D27-0279-4E56-AD24-6F648821B829}"/>
              </a:ext>
            </a:extLst>
          </p:cNvPr>
          <p:cNvSpPr>
            <a:spLocks noGrp="1"/>
          </p:cNvSpPr>
          <p:nvPr>
            <p:ph sz="quarter" idx="36"/>
          </p:nvPr>
        </p:nvSpPr>
        <p:spPr>
          <a:xfrm>
            <a:off x="495527" y="1252537"/>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Tree>
    <p:extLst>
      <p:ext uri="{BB962C8B-B14F-4D97-AF65-F5344CB8AC3E}">
        <p14:creationId xmlns:p14="http://schemas.microsoft.com/office/powerpoint/2010/main" val="1019757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ext and Table 50/50%">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63BBD448-7378-4B8E-8301-D61A6FCCEA8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4B8C142D-6CA9-477B-AD49-52A6A2F6B906}"/>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C766A36B-B4E6-4CFA-BE28-4305F875670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FEA145CC-1C9E-40C5-BD63-7ECF94BFC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1FDF258-5091-430E-81B7-DFCAD0D11D0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060DBACA-FD73-4DFA-B8FB-AA96F72F26BE}"/>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132" name="Tijdelijke aanduiding voor tekst 4">
            <a:extLst>
              <a:ext uri="{FF2B5EF4-FFF2-40B4-BE49-F238E27FC236}">
                <a16:creationId xmlns:a16="http://schemas.microsoft.com/office/drawing/2014/main" id="{593BCF5B-C846-4303-B0B4-AF90270219F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125" name="Tekstvak 124">
            <a:extLst>
              <a:ext uri="{FF2B5EF4-FFF2-40B4-BE49-F238E27FC236}">
                <a16:creationId xmlns:a16="http://schemas.microsoft.com/office/drawing/2014/main" id="{36979DC3-B3CB-436B-A17D-5495568CA81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
        <p:nvSpPr>
          <p:cNvPr id="122" name="Tijdelijke aanduiding voor inhoud 4">
            <a:extLst>
              <a:ext uri="{FF2B5EF4-FFF2-40B4-BE49-F238E27FC236}">
                <a16:creationId xmlns:a16="http://schemas.microsoft.com/office/drawing/2014/main" id="{37B33D27-0279-4E56-AD24-6F648821B829}"/>
              </a:ext>
            </a:extLst>
          </p:cNvPr>
          <p:cNvSpPr>
            <a:spLocks noGrp="1"/>
          </p:cNvSpPr>
          <p:nvPr>
            <p:ph sz="quarter" idx="36"/>
          </p:nvPr>
        </p:nvSpPr>
        <p:spPr>
          <a:xfrm>
            <a:off x="4219576" y="1085311"/>
            <a:ext cx="3580040" cy="2462212"/>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3" name="Tijdelijke aanduiding voor inhoud 4">
            <a:extLst>
              <a:ext uri="{FF2B5EF4-FFF2-40B4-BE49-F238E27FC236}">
                <a16:creationId xmlns:a16="http://schemas.microsoft.com/office/drawing/2014/main" id="{37B33D27-0279-4E56-AD24-6F648821B829}"/>
              </a:ext>
            </a:extLst>
          </p:cNvPr>
          <p:cNvSpPr>
            <a:spLocks noGrp="1"/>
          </p:cNvSpPr>
          <p:nvPr>
            <p:ph sz="quarter" idx="37"/>
          </p:nvPr>
        </p:nvSpPr>
        <p:spPr>
          <a:xfrm>
            <a:off x="4219576" y="3745910"/>
            <a:ext cx="3580040" cy="2521114"/>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4" name="Tijdelijke aanduiding voor inhoud 4">
            <a:extLst>
              <a:ext uri="{FF2B5EF4-FFF2-40B4-BE49-F238E27FC236}">
                <a16:creationId xmlns:a16="http://schemas.microsoft.com/office/drawing/2014/main" id="{37B33D27-0279-4E56-AD24-6F648821B829}"/>
              </a:ext>
            </a:extLst>
          </p:cNvPr>
          <p:cNvSpPr>
            <a:spLocks noGrp="1"/>
          </p:cNvSpPr>
          <p:nvPr>
            <p:ph sz="quarter" idx="38"/>
          </p:nvPr>
        </p:nvSpPr>
        <p:spPr>
          <a:xfrm>
            <a:off x="7949246" y="1085311"/>
            <a:ext cx="3580040" cy="2462212"/>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5" name="Tijdelijke aanduiding voor inhoud 4">
            <a:extLst>
              <a:ext uri="{FF2B5EF4-FFF2-40B4-BE49-F238E27FC236}">
                <a16:creationId xmlns:a16="http://schemas.microsoft.com/office/drawing/2014/main" id="{37B33D27-0279-4E56-AD24-6F648821B829}"/>
              </a:ext>
            </a:extLst>
          </p:cNvPr>
          <p:cNvSpPr>
            <a:spLocks noGrp="1"/>
          </p:cNvSpPr>
          <p:nvPr>
            <p:ph sz="quarter" idx="39"/>
          </p:nvPr>
        </p:nvSpPr>
        <p:spPr>
          <a:xfrm>
            <a:off x="7949246" y="3745910"/>
            <a:ext cx="3580040" cy="2521114"/>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6" name="Tijdelijke aanduiding voor inhoud 4">
            <a:extLst>
              <a:ext uri="{FF2B5EF4-FFF2-40B4-BE49-F238E27FC236}">
                <a16:creationId xmlns:a16="http://schemas.microsoft.com/office/drawing/2014/main" id="{37B33D27-0279-4E56-AD24-6F648821B829}"/>
              </a:ext>
            </a:extLst>
          </p:cNvPr>
          <p:cNvSpPr>
            <a:spLocks noGrp="1"/>
          </p:cNvSpPr>
          <p:nvPr>
            <p:ph sz="quarter" idx="40"/>
          </p:nvPr>
        </p:nvSpPr>
        <p:spPr>
          <a:xfrm>
            <a:off x="489906" y="1085311"/>
            <a:ext cx="3580040" cy="2462212"/>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7" name="Tijdelijke aanduiding voor inhoud 4">
            <a:extLst>
              <a:ext uri="{FF2B5EF4-FFF2-40B4-BE49-F238E27FC236}">
                <a16:creationId xmlns:a16="http://schemas.microsoft.com/office/drawing/2014/main" id="{37B33D27-0279-4E56-AD24-6F648821B829}"/>
              </a:ext>
            </a:extLst>
          </p:cNvPr>
          <p:cNvSpPr>
            <a:spLocks noGrp="1"/>
          </p:cNvSpPr>
          <p:nvPr>
            <p:ph sz="quarter" idx="41"/>
          </p:nvPr>
        </p:nvSpPr>
        <p:spPr>
          <a:xfrm>
            <a:off x="489906" y="3745910"/>
            <a:ext cx="3580040" cy="2521114"/>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Tree>
    <p:extLst>
      <p:ext uri="{BB962C8B-B14F-4D97-AF65-F5344CB8AC3E}">
        <p14:creationId xmlns:p14="http://schemas.microsoft.com/office/powerpoint/2010/main" val="3111272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 and Table 50/50%">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63BBD448-7378-4B8E-8301-D61A6FCCEA8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4B8C142D-6CA9-477B-AD49-52A6A2F6B906}"/>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C766A36B-B4E6-4CFA-BE28-4305F875670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FEA145CC-1C9E-40C5-BD63-7ECF94BFC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1FDF258-5091-430E-81B7-DFCAD0D11D0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060DBACA-FD73-4DFA-B8FB-AA96F72F26BE}"/>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132" name="Tijdelijke aanduiding voor tekst 4">
            <a:extLst>
              <a:ext uri="{FF2B5EF4-FFF2-40B4-BE49-F238E27FC236}">
                <a16:creationId xmlns:a16="http://schemas.microsoft.com/office/drawing/2014/main" id="{593BCF5B-C846-4303-B0B4-AF90270219F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125" name="Tekstvak 124">
            <a:extLst>
              <a:ext uri="{FF2B5EF4-FFF2-40B4-BE49-F238E27FC236}">
                <a16:creationId xmlns:a16="http://schemas.microsoft.com/office/drawing/2014/main" id="{36979DC3-B3CB-436B-A17D-5495568CA81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
        <p:nvSpPr>
          <p:cNvPr id="122" name="Tijdelijke aanduiding voor inhoud 4">
            <a:extLst>
              <a:ext uri="{FF2B5EF4-FFF2-40B4-BE49-F238E27FC236}">
                <a16:creationId xmlns:a16="http://schemas.microsoft.com/office/drawing/2014/main" id="{37B33D27-0279-4E56-AD24-6F648821B829}"/>
              </a:ext>
            </a:extLst>
          </p:cNvPr>
          <p:cNvSpPr>
            <a:spLocks noGrp="1"/>
          </p:cNvSpPr>
          <p:nvPr>
            <p:ph sz="quarter" idx="36"/>
          </p:nvPr>
        </p:nvSpPr>
        <p:spPr>
          <a:xfrm>
            <a:off x="4219576" y="1085311"/>
            <a:ext cx="3580040" cy="2462212"/>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3" name="Tijdelijke aanduiding voor inhoud 4">
            <a:extLst>
              <a:ext uri="{FF2B5EF4-FFF2-40B4-BE49-F238E27FC236}">
                <a16:creationId xmlns:a16="http://schemas.microsoft.com/office/drawing/2014/main" id="{37B33D27-0279-4E56-AD24-6F648821B829}"/>
              </a:ext>
            </a:extLst>
          </p:cNvPr>
          <p:cNvSpPr>
            <a:spLocks noGrp="1"/>
          </p:cNvSpPr>
          <p:nvPr>
            <p:ph sz="quarter" idx="37"/>
          </p:nvPr>
        </p:nvSpPr>
        <p:spPr>
          <a:xfrm>
            <a:off x="4219576" y="3745910"/>
            <a:ext cx="3580040" cy="2521114"/>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4" name="Tijdelijke aanduiding voor inhoud 4">
            <a:extLst>
              <a:ext uri="{FF2B5EF4-FFF2-40B4-BE49-F238E27FC236}">
                <a16:creationId xmlns:a16="http://schemas.microsoft.com/office/drawing/2014/main" id="{37B33D27-0279-4E56-AD24-6F648821B829}"/>
              </a:ext>
            </a:extLst>
          </p:cNvPr>
          <p:cNvSpPr>
            <a:spLocks noGrp="1"/>
          </p:cNvSpPr>
          <p:nvPr>
            <p:ph sz="quarter" idx="38"/>
          </p:nvPr>
        </p:nvSpPr>
        <p:spPr>
          <a:xfrm>
            <a:off x="7949246" y="1085311"/>
            <a:ext cx="3580040" cy="2462212"/>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5" name="Tijdelijke aanduiding voor inhoud 4">
            <a:extLst>
              <a:ext uri="{FF2B5EF4-FFF2-40B4-BE49-F238E27FC236}">
                <a16:creationId xmlns:a16="http://schemas.microsoft.com/office/drawing/2014/main" id="{37B33D27-0279-4E56-AD24-6F648821B829}"/>
              </a:ext>
            </a:extLst>
          </p:cNvPr>
          <p:cNvSpPr>
            <a:spLocks noGrp="1"/>
          </p:cNvSpPr>
          <p:nvPr>
            <p:ph sz="quarter" idx="39"/>
          </p:nvPr>
        </p:nvSpPr>
        <p:spPr>
          <a:xfrm>
            <a:off x="7949246" y="3745910"/>
            <a:ext cx="3580040" cy="2521114"/>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8" name="Tijdelijke aanduiding voor tekst 7">
            <a:extLst>
              <a:ext uri="{FF2B5EF4-FFF2-40B4-BE49-F238E27FC236}">
                <a16:creationId xmlns:a16="http://schemas.microsoft.com/office/drawing/2014/main" id="{D1033B11-B90B-437A-89A8-F774C9F44429}"/>
              </a:ext>
            </a:extLst>
          </p:cNvPr>
          <p:cNvSpPr>
            <a:spLocks noGrp="1"/>
          </p:cNvSpPr>
          <p:nvPr>
            <p:ph type="body" sz="quarter" idx="17" hasCustomPrompt="1"/>
          </p:nvPr>
        </p:nvSpPr>
        <p:spPr>
          <a:xfrm>
            <a:off x="661988" y="1252539"/>
            <a:ext cx="3321821"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Tree>
    <p:extLst>
      <p:ext uri="{BB962C8B-B14F-4D97-AF65-F5344CB8AC3E}">
        <p14:creationId xmlns:p14="http://schemas.microsoft.com/office/powerpoint/2010/main" val="4275187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and Table 50/50%">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63BBD448-7378-4B8E-8301-D61A6FCCEA8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4B8C142D-6CA9-477B-AD49-52A6A2F6B906}"/>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C766A36B-B4E6-4CFA-BE28-4305F875670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FEA145CC-1C9E-40C5-BD63-7ECF94BFCA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1FDF258-5091-430E-81B7-DFCAD0D11D0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060DBACA-FD73-4DFA-B8FB-AA96F72F26BE}"/>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132" name="Tijdelijke aanduiding voor tekst 4">
            <a:extLst>
              <a:ext uri="{FF2B5EF4-FFF2-40B4-BE49-F238E27FC236}">
                <a16:creationId xmlns:a16="http://schemas.microsoft.com/office/drawing/2014/main" id="{593BCF5B-C846-4303-B0B4-AF90270219F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125" name="Tekstvak 124">
            <a:extLst>
              <a:ext uri="{FF2B5EF4-FFF2-40B4-BE49-F238E27FC236}">
                <a16:creationId xmlns:a16="http://schemas.microsoft.com/office/drawing/2014/main" id="{36979DC3-B3CB-436B-A17D-5495568CA81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
        <p:nvSpPr>
          <p:cNvPr id="122" name="Tijdelijke aanduiding voor inhoud 4">
            <a:extLst>
              <a:ext uri="{FF2B5EF4-FFF2-40B4-BE49-F238E27FC236}">
                <a16:creationId xmlns:a16="http://schemas.microsoft.com/office/drawing/2014/main" id="{37B33D27-0279-4E56-AD24-6F648821B829}"/>
              </a:ext>
            </a:extLst>
          </p:cNvPr>
          <p:cNvSpPr>
            <a:spLocks noGrp="1"/>
          </p:cNvSpPr>
          <p:nvPr>
            <p:ph sz="quarter" idx="36"/>
          </p:nvPr>
        </p:nvSpPr>
        <p:spPr>
          <a:xfrm>
            <a:off x="495527" y="1252537"/>
            <a:ext cx="3600000"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4" name="Tijdelijke aanduiding voor inhoud 4">
            <a:extLst>
              <a:ext uri="{FF2B5EF4-FFF2-40B4-BE49-F238E27FC236}">
                <a16:creationId xmlns:a16="http://schemas.microsoft.com/office/drawing/2014/main" id="{37B33D27-0279-4E56-AD24-6F648821B829}"/>
              </a:ext>
            </a:extLst>
          </p:cNvPr>
          <p:cNvSpPr>
            <a:spLocks noGrp="1"/>
          </p:cNvSpPr>
          <p:nvPr>
            <p:ph sz="quarter" idx="37"/>
          </p:nvPr>
        </p:nvSpPr>
        <p:spPr>
          <a:xfrm>
            <a:off x="4400777" y="1252536"/>
            <a:ext cx="3600000"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
        <p:nvSpPr>
          <p:cNvPr id="15" name="Tijdelijke aanduiding voor inhoud 4">
            <a:extLst>
              <a:ext uri="{FF2B5EF4-FFF2-40B4-BE49-F238E27FC236}">
                <a16:creationId xmlns:a16="http://schemas.microsoft.com/office/drawing/2014/main" id="{37B33D27-0279-4E56-AD24-6F648821B829}"/>
              </a:ext>
            </a:extLst>
          </p:cNvPr>
          <p:cNvSpPr>
            <a:spLocks noGrp="1"/>
          </p:cNvSpPr>
          <p:nvPr>
            <p:ph sz="quarter" idx="38"/>
          </p:nvPr>
        </p:nvSpPr>
        <p:spPr>
          <a:xfrm>
            <a:off x="8306027" y="1252535"/>
            <a:ext cx="3600000"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spTree>
    <p:extLst>
      <p:ext uri="{BB962C8B-B14F-4D97-AF65-F5344CB8AC3E}">
        <p14:creationId xmlns:p14="http://schemas.microsoft.com/office/powerpoint/2010/main" val="2858000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Chart 50/50%">
    <p:spTree>
      <p:nvGrpSpPr>
        <p:cNvPr id="1" name=""/>
        <p:cNvGrpSpPr/>
        <p:nvPr/>
      </p:nvGrpSpPr>
      <p:grpSpPr>
        <a:xfrm>
          <a:off x="0" y="0"/>
          <a:ext cx="0" cy="0"/>
          <a:chOff x="0" y="0"/>
          <a:chExt cx="0" cy="0"/>
        </a:xfrm>
      </p:grpSpPr>
      <p:sp>
        <p:nvSpPr>
          <p:cNvPr id="151" name="TextBox 7">
            <a:extLst>
              <a:ext uri="{FF2B5EF4-FFF2-40B4-BE49-F238E27FC236}">
                <a16:creationId xmlns:a16="http://schemas.microsoft.com/office/drawing/2014/main" id="{4C9C3D38-6965-4C37-9551-E38B7B82DAC0}"/>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Tijdelijke aanduiding voor dianummer 5">
            <a:extLst>
              <a:ext uri="{FF2B5EF4-FFF2-40B4-BE49-F238E27FC236}">
                <a16:creationId xmlns:a16="http://schemas.microsoft.com/office/drawing/2014/main" id="{54A44DB1-54E0-44AB-9A97-AA9F02179B69}"/>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53" name="Table 13">
            <a:extLst>
              <a:ext uri="{FF2B5EF4-FFF2-40B4-BE49-F238E27FC236}">
                <a16:creationId xmlns:a16="http://schemas.microsoft.com/office/drawing/2014/main" id="{698DA986-D404-49D5-B06B-2549E4817FEA}"/>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54" name="Picture 2">
            <a:extLst>
              <a:ext uri="{FF2B5EF4-FFF2-40B4-BE49-F238E27FC236}">
                <a16:creationId xmlns:a16="http://schemas.microsoft.com/office/drawing/2014/main" id="{D55E0637-20DF-44B0-840F-0C418440F2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56" name="Tijdelijke aanduiding voor datum 3">
            <a:extLst>
              <a:ext uri="{FF2B5EF4-FFF2-40B4-BE49-F238E27FC236}">
                <a16:creationId xmlns:a16="http://schemas.microsoft.com/office/drawing/2014/main" id="{4791017B-2E4C-4142-B8E8-2225FAC56A18}"/>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57" name="Tijdelijke aanduiding voor voettekst 4">
            <a:extLst>
              <a:ext uri="{FF2B5EF4-FFF2-40B4-BE49-F238E27FC236}">
                <a16:creationId xmlns:a16="http://schemas.microsoft.com/office/drawing/2014/main" id="{F2238596-BC4B-45D5-B125-B408AEC64906}"/>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Chart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095986" y="1252538"/>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grpSp>
        <p:nvGrpSpPr>
          <p:cNvPr id="255" name="Instruction">
            <a:extLst>
              <a:ext uri="{FF2B5EF4-FFF2-40B4-BE49-F238E27FC236}">
                <a16:creationId xmlns:a16="http://schemas.microsoft.com/office/drawing/2014/main" id="{99763F72-73F1-4FDF-9738-32A85C84DEE7}"/>
              </a:ext>
            </a:extLst>
          </p:cNvPr>
          <p:cNvGrpSpPr/>
          <p:nvPr userDrawn="1"/>
        </p:nvGrpSpPr>
        <p:grpSpPr>
          <a:xfrm>
            <a:off x="12389714" y="4327164"/>
            <a:ext cx="3183677" cy="2546619"/>
            <a:chOff x="12389714" y="4327164"/>
            <a:chExt cx="3183677" cy="2546619"/>
          </a:xfrm>
        </p:grpSpPr>
        <p:grpSp>
          <p:nvGrpSpPr>
            <p:cNvPr id="256" name="Meer informatie">
              <a:extLst>
                <a:ext uri="{FF2B5EF4-FFF2-40B4-BE49-F238E27FC236}">
                  <a16:creationId xmlns:a16="http://schemas.microsoft.com/office/drawing/2014/main" id="{B219BE88-E6E7-440B-AD8A-0490A1F66598}"/>
                </a:ext>
              </a:extLst>
            </p:cNvPr>
            <p:cNvGrpSpPr/>
            <p:nvPr userDrawn="1"/>
          </p:nvGrpSpPr>
          <p:grpSpPr>
            <a:xfrm>
              <a:off x="12394875" y="6090510"/>
              <a:ext cx="3178515" cy="783273"/>
              <a:chOff x="-3741486" y="3359148"/>
              <a:chExt cx="3178515" cy="783273"/>
            </a:xfrm>
          </p:grpSpPr>
          <p:sp>
            <p:nvSpPr>
              <p:cNvPr id="294" name="Freeform 101">
                <a:extLst>
                  <a:ext uri="{FF2B5EF4-FFF2-40B4-BE49-F238E27FC236}">
                    <a16:creationId xmlns:a16="http://schemas.microsoft.com/office/drawing/2014/main" id="{76140978-F04C-4B06-A221-A2430DE0F70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95" name="Rechthoek 294">
                <a:extLst>
                  <a:ext uri="{FF2B5EF4-FFF2-40B4-BE49-F238E27FC236}">
                    <a16:creationId xmlns:a16="http://schemas.microsoft.com/office/drawing/2014/main" id="{5C4DC13F-E89D-48A8-8177-25D64C6880C4}"/>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6" name="Rechte verbindingslijn 295">
                <a:extLst>
                  <a:ext uri="{FF2B5EF4-FFF2-40B4-BE49-F238E27FC236}">
                    <a16:creationId xmlns:a16="http://schemas.microsoft.com/office/drawing/2014/main" id="{CD0940C2-52CF-4A27-8230-7629B6D3EA6D}"/>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57" name="Rechte verbindingslijn 256">
              <a:extLst>
                <a:ext uri="{FF2B5EF4-FFF2-40B4-BE49-F238E27FC236}">
                  <a16:creationId xmlns:a16="http://schemas.microsoft.com/office/drawing/2014/main" id="{3CFA7D8B-9DC1-4A86-AACA-6164EF913B0F}"/>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58" name="Rechthoek 257">
              <a:extLst>
                <a:ext uri="{FF2B5EF4-FFF2-40B4-BE49-F238E27FC236}">
                  <a16:creationId xmlns:a16="http://schemas.microsoft.com/office/drawing/2014/main" id="{2DC65E63-A08F-41FC-9602-AD8BC0B80B9F}"/>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59" name="Ovaal 258">
              <a:extLst>
                <a:ext uri="{FF2B5EF4-FFF2-40B4-BE49-F238E27FC236}">
                  <a16:creationId xmlns:a16="http://schemas.microsoft.com/office/drawing/2014/main" id="{9C9E2EED-59C1-4475-831E-552A2ADAB1A1}"/>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60" name="Rechte verbindingslijn 259">
              <a:extLst>
                <a:ext uri="{FF2B5EF4-FFF2-40B4-BE49-F238E27FC236}">
                  <a16:creationId xmlns:a16="http://schemas.microsoft.com/office/drawing/2014/main" id="{B30E11BB-EF95-4DB0-82C1-D159E429E46A}"/>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4F54441F-7071-4FEA-9C0F-965DECB3D8B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262" name="Groep 261">
              <a:extLst>
                <a:ext uri="{FF2B5EF4-FFF2-40B4-BE49-F238E27FC236}">
                  <a16:creationId xmlns:a16="http://schemas.microsoft.com/office/drawing/2014/main" id="{85613AAE-3EE8-48D2-A490-F5EF108976E6}"/>
                </a:ext>
              </a:extLst>
            </p:cNvPr>
            <p:cNvGrpSpPr/>
            <p:nvPr userDrawn="1"/>
          </p:nvGrpSpPr>
          <p:grpSpPr>
            <a:xfrm>
              <a:off x="12755394" y="5222855"/>
              <a:ext cx="1714530" cy="639425"/>
              <a:chOff x="12757283" y="4365594"/>
              <a:chExt cx="1714530" cy="639425"/>
            </a:xfrm>
          </p:grpSpPr>
          <p:sp>
            <p:nvSpPr>
              <p:cNvPr id="263" name="Rechthoek 262">
                <a:extLst>
                  <a:ext uri="{FF2B5EF4-FFF2-40B4-BE49-F238E27FC236}">
                    <a16:creationId xmlns:a16="http://schemas.microsoft.com/office/drawing/2014/main" id="{F6116204-AB98-4175-A23A-BA028D74A89C}"/>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64" name="Rechthoek 263">
                <a:extLst>
                  <a:ext uri="{FF2B5EF4-FFF2-40B4-BE49-F238E27FC236}">
                    <a16:creationId xmlns:a16="http://schemas.microsoft.com/office/drawing/2014/main" id="{C6094A0E-8A1D-4594-9586-A7F06A83AE21}"/>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65" name="Tekstvak 264">
                <a:extLst>
                  <a:ext uri="{FF2B5EF4-FFF2-40B4-BE49-F238E27FC236}">
                    <a16:creationId xmlns:a16="http://schemas.microsoft.com/office/drawing/2014/main" id="{6F2A3CE8-B274-4880-8231-4ECB8BD0D320}"/>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266" name="Tekstvak 265">
                <a:extLst>
                  <a:ext uri="{FF2B5EF4-FFF2-40B4-BE49-F238E27FC236}">
                    <a16:creationId xmlns:a16="http://schemas.microsoft.com/office/drawing/2014/main" id="{DFD809B1-9AB5-4BDB-9C84-489E3AFEE887}"/>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267" name="Picture 3">
                <a:extLst>
                  <a:ext uri="{FF2B5EF4-FFF2-40B4-BE49-F238E27FC236}">
                    <a16:creationId xmlns:a16="http://schemas.microsoft.com/office/drawing/2014/main" id="{D9CFE3C7-A76F-4E16-9267-47D8CA31A16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8" name="Groep 267">
                <a:extLst>
                  <a:ext uri="{FF2B5EF4-FFF2-40B4-BE49-F238E27FC236}">
                    <a16:creationId xmlns:a16="http://schemas.microsoft.com/office/drawing/2014/main" id="{0AD2C5C8-2B41-4C48-B68E-B411FB8D3BF0}"/>
                  </a:ext>
                </a:extLst>
              </p:cNvPr>
              <p:cNvGrpSpPr/>
              <p:nvPr userDrawn="1"/>
            </p:nvGrpSpPr>
            <p:grpSpPr>
              <a:xfrm>
                <a:off x="12831198" y="4432250"/>
                <a:ext cx="139861" cy="152244"/>
                <a:chOff x="12574450" y="6053892"/>
                <a:chExt cx="169232" cy="184215"/>
              </a:xfrm>
            </p:grpSpPr>
            <p:sp>
              <p:nvSpPr>
                <p:cNvPr id="291" name="Rechthoek 290">
                  <a:extLst>
                    <a:ext uri="{FF2B5EF4-FFF2-40B4-BE49-F238E27FC236}">
                      <a16:creationId xmlns:a16="http://schemas.microsoft.com/office/drawing/2014/main" id="{8424638A-5208-4D70-9B01-FE4BE6F49D0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2" name="Rechthoek 291">
                  <a:extLst>
                    <a:ext uri="{FF2B5EF4-FFF2-40B4-BE49-F238E27FC236}">
                      <a16:creationId xmlns:a16="http://schemas.microsoft.com/office/drawing/2014/main" id="{865AE458-112B-4BFC-A70F-A7EE582EA1E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3" name="Rechthoek 292">
                  <a:extLst>
                    <a:ext uri="{FF2B5EF4-FFF2-40B4-BE49-F238E27FC236}">
                      <a16:creationId xmlns:a16="http://schemas.microsoft.com/office/drawing/2014/main" id="{AC45B1B0-7AF7-4246-AFF9-95CE568BE55B}"/>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269" name="Groep 268">
                <a:extLst>
                  <a:ext uri="{FF2B5EF4-FFF2-40B4-BE49-F238E27FC236}">
                    <a16:creationId xmlns:a16="http://schemas.microsoft.com/office/drawing/2014/main" id="{E43004F3-D45C-4668-9F94-309C5E0275F1}"/>
                  </a:ext>
                </a:extLst>
              </p:cNvPr>
              <p:cNvGrpSpPr/>
              <p:nvPr userDrawn="1"/>
            </p:nvGrpSpPr>
            <p:grpSpPr>
              <a:xfrm>
                <a:off x="12831198" y="4748585"/>
                <a:ext cx="184916" cy="120210"/>
                <a:chOff x="8815516" y="1076284"/>
                <a:chExt cx="503174" cy="327105"/>
              </a:xfrm>
            </p:grpSpPr>
            <p:sp>
              <p:nvSpPr>
                <p:cNvPr id="270" name="Rechthoek 269">
                  <a:extLst>
                    <a:ext uri="{FF2B5EF4-FFF2-40B4-BE49-F238E27FC236}">
                      <a16:creationId xmlns:a16="http://schemas.microsoft.com/office/drawing/2014/main" id="{53F0484B-3028-42AB-9B71-570E2F783347}"/>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1" name="Groep 270">
                  <a:extLst>
                    <a:ext uri="{FF2B5EF4-FFF2-40B4-BE49-F238E27FC236}">
                      <a16:creationId xmlns:a16="http://schemas.microsoft.com/office/drawing/2014/main" id="{E258C55C-F903-4A52-B313-6249B0AD9DF6}"/>
                    </a:ext>
                  </a:extLst>
                </p:cNvPr>
                <p:cNvGrpSpPr/>
                <p:nvPr userDrawn="1"/>
              </p:nvGrpSpPr>
              <p:grpSpPr>
                <a:xfrm>
                  <a:off x="8815517" y="1076284"/>
                  <a:ext cx="503173" cy="327105"/>
                  <a:chOff x="1351248" y="-683635"/>
                  <a:chExt cx="503173" cy="327105"/>
                </a:xfrm>
              </p:grpSpPr>
              <p:grpSp>
                <p:nvGrpSpPr>
                  <p:cNvPr id="272" name="Groep 271">
                    <a:extLst>
                      <a:ext uri="{FF2B5EF4-FFF2-40B4-BE49-F238E27FC236}">
                        <a16:creationId xmlns:a16="http://schemas.microsoft.com/office/drawing/2014/main" id="{10AD9FE0-6DBB-435D-AB8E-C1F05648DC46}"/>
                      </a:ext>
                    </a:extLst>
                  </p:cNvPr>
                  <p:cNvGrpSpPr/>
                  <p:nvPr userDrawn="1"/>
                </p:nvGrpSpPr>
                <p:grpSpPr>
                  <a:xfrm>
                    <a:off x="1351248" y="-683635"/>
                    <a:ext cx="375186" cy="293652"/>
                    <a:chOff x="1094874" y="-884923"/>
                    <a:chExt cx="884668" cy="692417"/>
                  </a:xfrm>
                </p:grpSpPr>
                <p:sp>
                  <p:nvSpPr>
                    <p:cNvPr id="277" name="Rechthoek 276">
                      <a:extLst>
                        <a:ext uri="{FF2B5EF4-FFF2-40B4-BE49-F238E27FC236}">
                          <a16:creationId xmlns:a16="http://schemas.microsoft.com/office/drawing/2014/main" id="{B334066C-DC8A-4BC1-A1C4-5A7ACC1EADE9}"/>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8" name="Groep 277">
                      <a:extLst>
                        <a:ext uri="{FF2B5EF4-FFF2-40B4-BE49-F238E27FC236}">
                          <a16:creationId xmlns:a16="http://schemas.microsoft.com/office/drawing/2014/main" id="{8225EE25-B292-4F86-B183-98E902ACA17F}"/>
                        </a:ext>
                      </a:extLst>
                    </p:cNvPr>
                    <p:cNvGrpSpPr/>
                    <p:nvPr userDrawn="1"/>
                  </p:nvGrpSpPr>
                  <p:grpSpPr>
                    <a:xfrm>
                      <a:off x="1094874" y="-878306"/>
                      <a:ext cx="867364" cy="685800"/>
                      <a:chOff x="1094874" y="-878306"/>
                      <a:chExt cx="867364" cy="613611"/>
                    </a:xfrm>
                  </p:grpSpPr>
                  <p:cxnSp>
                    <p:nvCxnSpPr>
                      <p:cNvPr id="284" name="Rechte verbindingslijn 283">
                        <a:extLst>
                          <a:ext uri="{FF2B5EF4-FFF2-40B4-BE49-F238E27FC236}">
                            <a16:creationId xmlns:a16="http://schemas.microsoft.com/office/drawing/2014/main" id="{C3701A49-7363-45A8-B94D-B5FBA3F69F32}"/>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5" name="Rechte verbindingslijn 284">
                        <a:extLst>
                          <a:ext uri="{FF2B5EF4-FFF2-40B4-BE49-F238E27FC236}">
                            <a16:creationId xmlns:a16="http://schemas.microsoft.com/office/drawing/2014/main" id="{D3FF0544-0327-4791-B08B-1BCAC0EA6F77}"/>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6" name="Groep 285">
                        <a:extLst>
                          <a:ext uri="{FF2B5EF4-FFF2-40B4-BE49-F238E27FC236}">
                            <a16:creationId xmlns:a16="http://schemas.microsoft.com/office/drawing/2014/main" id="{ABB4D74F-817B-4DBD-9F8A-02F8ADCD5281}"/>
                          </a:ext>
                        </a:extLst>
                      </p:cNvPr>
                      <p:cNvGrpSpPr/>
                      <p:nvPr userDrawn="1"/>
                    </p:nvGrpSpPr>
                    <p:grpSpPr>
                      <a:xfrm>
                        <a:off x="1270535" y="-878306"/>
                        <a:ext cx="526983" cy="613611"/>
                        <a:chOff x="1270535" y="-745959"/>
                        <a:chExt cx="526983" cy="481264"/>
                      </a:xfrm>
                    </p:grpSpPr>
                    <p:cxnSp>
                      <p:nvCxnSpPr>
                        <p:cNvPr id="287" name="Rechte verbindingslijn 286">
                          <a:extLst>
                            <a:ext uri="{FF2B5EF4-FFF2-40B4-BE49-F238E27FC236}">
                              <a16:creationId xmlns:a16="http://schemas.microsoft.com/office/drawing/2014/main" id="{B70384B8-30E5-4030-8E44-0C06AFA32F46}"/>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9BDECE04-645D-4CA7-B7CA-799C05088780}"/>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28EDE95-3CB1-4993-9117-3010C58D75AC}"/>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0" name="Rechte verbindingslijn 289">
                          <a:extLst>
                            <a:ext uri="{FF2B5EF4-FFF2-40B4-BE49-F238E27FC236}">
                              <a16:creationId xmlns:a16="http://schemas.microsoft.com/office/drawing/2014/main" id="{3BEC5A32-0107-47E8-8909-9F12E92AC53D}"/>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9" name="Rechte verbindingslijn 278">
                      <a:extLst>
                        <a:ext uri="{FF2B5EF4-FFF2-40B4-BE49-F238E27FC236}">
                          <a16:creationId xmlns:a16="http://schemas.microsoft.com/office/drawing/2014/main" id="{8F87E9F3-6E8E-4CD9-8787-AFCE60E6819F}"/>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0" name="Groep 279">
                      <a:extLst>
                        <a:ext uri="{FF2B5EF4-FFF2-40B4-BE49-F238E27FC236}">
                          <a16:creationId xmlns:a16="http://schemas.microsoft.com/office/drawing/2014/main" id="{E014465F-B0BD-4A24-9E40-5815CE1AFCC9}"/>
                        </a:ext>
                      </a:extLst>
                    </p:cNvPr>
                    <p:cNvGrpSpPr/>
                    <p:nvPr userDrawn="1"/>
                  </p:nvGrpSpPr>
                  <p:grpSpPr>
                    <a:xfrm>
                      <a:off x="1094874" y="-607596"/>
                      <a:ext cx="878306" cy="276726"/>
                      <a:chOff x="1106905" y="-607596"/>
                      <a:chExt cx="878307" cy="276726"/>
                    </a:xfrm>
                  </p:grpSpPr>
                  <p:cxnSp>
                    <p:nvCxnSpPr>
                      <p:cNvPr id="281" name="Rechte verbindingslijn 280">
                        <a:extLst>
                          <a:ext uri="{FF2B5EF4-FFF2-40B4-BE49-F238E27FC236}">
                            <a16:creationId xmlns:a16="http://schemas.microsoft.com/office/drawing/2014/main" id="{B0906BDD-16E8-407C-A92E-221369977BC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2" name="Rechte verbindingslijn 281">
                        <a:extLst>
                          <a:ext uri="{FF2B5EF4-FFF2-40B4-BE49-F238E27FC236}">
                            <a16:creationId xmlns:a16="http://schemas.microsoft.com/office/drawing/2014/main" id="{A85A45C5-8E7A-464D-8AE7-3A2CE9248B8C}"/>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3" name="Rechte verbindingslijn 282">
                        <a:extLst>
                          <a:ext uri="{FF2B5EF4-FFF2-40B4-BE49-F238E27FC236}">
                            <a16:creationId xmlns:a16="http://schemas.microsoft.com/office/drawing/2014/main" id="{6E615F03-A1C3-492B-9929-4747CD4E3C4F}"/>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73" name="Groep 272">
                    <a:extLst>
                      <a:ext uri="{FF2B5EF4-FFF2-40B4-BE49-F238E27FC236}">
                        <a16:creationId xmlns:a16="http://schemas.microsoft.com/office/drawing/2014/main" id="{6C2DFD99-630A-41D4-8E39-F73CDFB352EF}"/>
                      </a:ext>
                    </a:extLst>
                  </p:cNvPr>
                  <p:cNvGrpSpPr/>
                  <p:nvPr userDrawn="1"/>
                </p:nvGrpSpPr>
                <p:grpSpPr>
                  <a:xfrm rot="2700000">
                    <a:off x="1605871" y="-605080"/>
                    <a:ext cx="90079" cy="407021"/>
                    <a:chOff x="3130062" y="-817193"/>
                    <a:chExt cx="131884" cy="595920"/>
                  </a:xfrm>
                  <a:solidFill>
                    <a:srgbClr val="3399FF"/>
                  </a:solidFill>
                </p:grpSpPr>
                <p:sp>
                  <p:nvSpPr>
                    <p:cNvPr id="274" name="Rechthoek 273">
                      <a:extLst>
                        <a:ext uri="{FF2B5EF4-FFF2-40B4-BE49-F238E27FC236}">
                          <a16:creationId xmlns:a16="http://schemas.microsoft.com/office/drawing/2014/main" id="{8DE177B9-D0CF-45CA-925C-1A711D5F3268}"/>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5" name="Rechthoek: afgeronde bovenhoeken 274">
                      <a:extLst>
                        <a:ext uri="{FF2B5EF4-FFF2-40B4-BE49-F238E27FC236}">
                          <a16:creationId xmlns:a16="http://schemas.microsoft.com/office/drawing/2014/main" id="{6DB85FE1-11E4-4779-8212-D3F2DFDA55BF}"/>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6" name="Gelijkbenige driehoek 275">
                      <a:extLst>
                        <a:ext uri="{FF2B5EF4-FFF2-40B4-BE49-F238E27FC236}">
                          <a16:creationId xmlns:a16="http://schemas.microsoft.com/office/drawing/2014/main" id="{96440FD5-46AD-45C2-BCC2-1676160D1C89}"/>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297" name="Instruction">
            <a:extLst>
              <a:ext uri="{FF2B5EF4-FFF2-40B4-BE49-F238E27FC236}">
                <a16:creationId xmlns:a16="http://schemas.microsoft.com/office/drawing/2014/main" id="{A39E33AD-4E3F-4836-8C1E-6578C65AC081}"/>
              </a:ext>
            </a:extLst>
          </p:cNvPr>
          <p:cNvGrpSpPr/>
          <p:nvPr userDrawn="1"/>
        </p:nvGrpSpPr>
        <p:grpSpPr>
          <a:xfrm>
            <a:off x="12391601" y="0"/>
            <a:ext cx="3183677" cy="2499789"/>
            <a:chOff x="12391601" y="0"/>
            <a:chExt cx="3183677" cy="2499789"/>
          </a:xfrm>
        </p:grpSpPr>
        <p:sp>
          <p:nvSpPr>
            <p:cNvPr id="298" name="Rechthoek 297">
              <a:extLst>
                <a:ext uri="{FF2B5EF4-FFF2-40B4-BE49-F238E27FC236}">
                  <a16:creationId xmlns:a16="http://schemas.microsoft.com/office/drawing/2014/main" id="{B1BA8047-31CD-4425-9D5D-B7E8094C6B0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299" name="Ovaal 298">
              <a:extLst>
                <a:ext uri="{FF2B5EF4-FFF2-40B4-BE49-F238E27FC236}">
                  <a16:creationId xmlns:a16="http://schemas.microsoft.com/office/drawing/2014/main" id="{4B80FB3D-C0D2-4916-B644-A38F98D5C03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0" name="Rechte verbindingslijn 299">
              <a:extLst>
                <a:ext uri="{FF2B5EF4-FFF2-40B4-BE49-F238E27FC236}">
                  <a16:creationId xmlns:a16="http://schemas.microsoft.com/office/drawing/2014/main" id="{61365DCA-0267-4E76-9E8B-23080DF7F2A8}"/>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01" name="Rechte verbindingslijn 300">
              <a:extLst>
                <a:ext uri="{FF2B5EF4-FFF2-40B4-BE49-F238E27FC236}">
                  <a16:creationId xmlns:a16="http://schemas.microsoft.com/office/drawing/2014/main" id="{A5C5E959-DB20-4043-A018-244087D6FBDA}"/>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02" name="Rechthoek 301">
              <a:extLst>
                <a:ext uri="{FF2B5EF4-FFF2-40B4-BE49-F238E27FC236}">
                  <a16:creationId xmlns:a16="http://schemas.microsoft.com/office/drawing/2014/main" id="{0A412A82-3275-4900-A5C9-347F6078880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3" name="Ovaal 302">
              <a:extLst>
                <a:ext uri="{FF2B5EF4-FFF2-40B4-BE49-F238E27FC236}">
                  <a16:creationId xmlns:a16="http://schemas.microsoft.com/office/drawing/2014/main" id="{87F5B983-AD36-49D4-B9A3-2678DB290DDF}"/>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04" name="Rechthoek 303">
              <a:extLst>
                <a:ext uri="{FF2B5EF4-FFF2-40B4-BE49-F238E27FC236}">
                  <a16:creationId xmlns:a16="http://schemas.microsoft.com/office/drawing/2014/main" id="{1AA86032-8157-470C-B715-BE9D7D7CF63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05" name="Groep 304">
              <a:extLst>
                <a:ext uri="{FF2B5EF4-FFF2-40B4-BE49-F238E27FC236}">
                  <a16:creationId xmlns:a16="http://schemas.microsoft.com/office/drawing/2014/main" id="{8FAAECFE-9CAE-4CBC-887D-E94B6F4D832E}"/>
                </a:ext>
              </a:extLst>
            </p:cNvPr>
            <p:cNvGrpSpPr/>
            <p:nvPr userDrawn="1"/>
          </p:nvGrpSpPr>
          <p:grpSpPr>
            <a:xfrm>
              <a:off x="12757282" y="2184550"/>
              <a:ext cx="825500" cy="209550"/>
              <a:chOff x="13504624" y="2482850"/>
              <a:chExt cx="825500" cy="209550"/>
            </a:xfrm>
          </p:grpSpPr>
          <p:sp>
            <p:nvSpPr>
              <p:cNvPr id="311" name="Rechthoek 310">
                <a:extLst>
                  <a:ext uri="{FF2B5EF4-FFF2-40B4-BE49-F238E27FC236}">
                    <a16:creationId xmlns:a16="http://schemas.microsoft.com/office/drawing/2014/main" id="{9D086548-D5B8-408F-B7A5-309943AAE0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312" name="Rechte verbindingslijn 311">
                <a:extLst>
                  <a:ext uri="{FF2B5EF4-FFF2-40B4-BE49-F238E27FC236}">
                    <a16:creationId xmlns:a16="http://schemas.microsoft.com/office/drawing/2014/main" id="{81698808-FD41-412D-8558-496FAE8BF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3" name="Gelijkbenige driehoek 312">
                <a:extLst>
                  <a:ext uri="{FF2B5EF4-FFF2-40B4-BE49-F238E27FC236}">
                    <a16:creationId xmlns:a16="http://schemas.microsoft.com/office/drawing/2014/main" id="{A9C2777F-A2FA-47AA-B244-15DF0433643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06" name="Rechte verbindingslijn 305">
              <a:extLst>
                <a:ext uri="{FF2B5EF4-FFF2-40B4-BE49-F238E27FC236}">
                  <a16:creationId xmlns:a16="http://schemas.microsoft.com/office/drawing/2014/main" id="{6292711A-BBF1-47A6-9E72-7DC1386428C3}"/>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306">
              <a:extLst>
                <a:ext uri="{FF2B5EF4-FFF2-40B4-BE49-F238E27FC236}">
                  <a16:creationId xmlns:a16="http://schemas.microsoft.com/office/drawing/2014/main" id="{05815D9B-EB3C-403A-A7E3-9226CCB04F07}"/>
                </a:ext>
              </a:extLst>
            </p:cNvPr>
            <p:cNvGrpSpPr/>
            <p:nvPr userDrawn="1"/>
          </p:nvGrpSpPr>
          <p:grpSpPr>
            <a:xfrm>
              <a:off x="12751697" y="1147804"/>
              <a:ext cx="289372" cy="314992"/>
              <a:chOff x="7322769" y="-310267"/>
              <a:chExt cx="289372" cy="314992"/>
            </a:xfrm>
          </p:grpSpPr>
          <p:sp>
            <p:nvSpPr>
              <p:cNvPr id="308" name="Rechthoek 307">
                <a:extLst>
                  <a:ext uri="{FF2B5EF4-FFF2-40B4-BE49-F238E27FC236}">
                    <a16:creationId xmlns:a16="http://schemas.microsoft.com/office/drawing/2014/main" id="{CA9D9320-FC14-410D-98EF-764E4B8837BB}"/>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9" name="Rechthoek 308">
                <a:extLst>
                  <a:ext uri="{FF2B5EF4-FFF2-40B4-BE49-F238E27FC236}">
                    <a16:creationId xmlns:a16="http://schemas.microsoft.com/office/drawing/2014/main" id="{D7CA06DC-8D5A-410D-9339-2256AFC40EE8}"/>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0" name="Rechthoek 309">
                <a:extLst>
                  <a:ext uri="{FF2B5EF4-FFF2-40B4-BE49-F238E27FC236}">
                    <a16:creationId xmlns:a16="http://schemas.microsoft.com/office/drawing/2014/main" id="{61829C92-E22C-45DD-A9E6-B8DBA19E95A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64" name="Tijdelijke aanduiding voor tekst 7">
            <a:extLst>
              <a:ext uri="{FF2B5EF4-FFF2-40B4-BE49-F238E27FC236}">
                <a16:creationId xmlns:a16="http://schemas.microsoft.com/office/drawing/2014/main" id="{7767766A-ED80-4C9C-A50F-0E3B306E958C}"/>
              </a:ext>
            </a:extLst>
          </p:cNvPr>
          <p:cNvSpPr>
            <a:spLocks noGrp="1"/>
          </p:cNvSpPr>
          <p:nvPr>
            <p:ph type="body" sz="quarter" idx="17" hasCustomPrompt="1"/>
          </p:nvPr>
        </p:nvSpPr>
        <p:spPr>
          <a:xfrm>
            <a:off x="661988"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65" name="Tijdelijke aanduiding voor tekst 4">
            <a:extLst>
              <a:ext uri="{FF2B5EF4-FFF2-40B4-BE49-F238E27FC236}">
                <a16:creationId xmlns:a16="http://schemas.microsoft.com/office/drawing/2014/main" id="{E43756D9-024A-4493-A05D-8E2E87B9158A}"/>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66" name="Groep 165">
            <a:extLst>
              <a:ext uri="{FF2B5EF4-FFF2-40B4-BE49-F238E27FC236}">
                <a16:creationId xmlns:a16="http://schemas.microsoft.com/office/drawing/2014/main" id="{DD4ADCD7-4AFD-4DA8-A96F-E7B169D4FA63}"/>
              </a:ext>
            </a:extLst>
          </p:cNvPr>
          <p:cNvGrpSpPr/>
          <p:nvPr userDrawn="1"/>
        </p:nvGrpSpPr>
        <p:grpSpPr>
          <a:xfrm>
            <a:off x="-3854496" y="1434"/>
            <a:ext cx="3704094" cy="5997454"/>
            <a:chOff x="-3854496" y="1434"/>
            <a:chExt cx="3704094" cy="5997454"/>
          </a:xfrm>
        </p:grpSpPr>
        <p:sp>
          <p:nvSpPr>
            <p:cNvPr id="167" name="Rechthoek 166">
              <a:extLst>
                <a:ext uri="{FF2B5EF4-FFF2-40B4-BE49-F238E27FC236}">
                  <a16:creationId xmlns:a16="http://schemas.microsoft.com/office/drawing/2014/main" id="{C32B6AD0-6A6D-4BB1-86C6-F4127ECFFA4B}"/>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68" name="Rechthoek 167">
              <a:extLst>
                <a:ext uri="{FF2B5EF4-FFF2-40B4-BE49-F238E27FC236}">
                  <a16:creationId xmlns:a16="http://schemas.microsoft.com/office/drawing/2014/main" id="{2A2F6797-3FAF-4DB9-ADFF-0CCD079B103F}"/>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73" name="Rechthoek 172">
              <a:extLst>
                <a:ext uri="{FF2B5EF4-FFF2-40B4-BE49-F238E27FC236}">
                  <a16:creationId xmlns:a16="http://schemas.microsoft.com/office/drawing/2014/main" id="{51A6E799-56E9-4C07-A1F0-A95EBB9EEBB3}"/>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74" name="Ovaal 173">
              <a:extLst>
                <a:ext uri="{FF2B5EF4-FFF2-40B4-BE49-F238E27FC236}">
                  <a16:creationId xmlns:a16="http://schemas.microsoft.com/office/drawing/2014/main" id="{0AA03683-03E3-4646-ADD5-2FB76545D112}"/>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75" name="Groep 174">
              <a:extLst>
                <a:ext uri="{FF2B5EF4-FFF2-40B4-BE49-F238E27FC236}">
                  <a16:creationId xmlns:a16="http://schemas.microsoft.com/office/drawing/2014/main" id="{89619CF9-1592-441F-A0D4-2A40A4238C6B}"/>
                </a:ext>
              </a:extLst>
            </p:cNvPr>
            <p:cNvGrpSpPr/>
            <p:nvPr userDrawn="1"/>
          </p:nvGrpSpPr>
          <p:grpSpPr>
            <a:xfrm>
              <a:off x="-3854496" y="349413"/>
              <a:ext cx="2933825" cy="558875"/>
              <a:chOff x="-3419346" y="368233"/>
              <a:chExt cx="3904920" cy="743862"/>
            </a:xfrm>
          </p:grpSpPr>
          <p:sp>
            <p:nvSpPr>
              <p:cNvPr id="333" name="Rechthoek 332">
                <a:extLst>
                  <a:ext uri="{FF2B5EF4-FFF2-40B4-BE49-F238E27FC236}">
                    <a16:creationId xmlns:a16="http://schemas.microsoft.com/office/drawing/2014/main" id="{850D6183-F4A1-44D2-ADEB-00228CBA47DC}"/>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334" name="Rechte verbindingslijn 333">
                <a:extLst>
                  <a:ext uri="{FF2B5EF4-FFF2-40B4-BE49-F238E27FC236}">
                    <a16:creationId xmlns:a16="http://schemas.microsoft.com/office/drawing/2014/main" id="{CA2A5B4A-AA50-4D6E-91D9-95FF69038866}"/>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Rechte verbindingslijn 334">
                <a:extLst>
                  <a:ext uri="{FF2B5EF4-FFF2-40B4-BE49-F238E27FC236}">
                    <a16:creationId xmlns:a16="http://schemas.microsoft.com/office/drawing/2014/main" id="{AD542072-02A0-4DC5-A74F-F1214F4579E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6" name="Rechthoek 335">
                <a:extLst>
                  <a:ext uri="{FF2B5EF4-FFF2-40B4-BE49-F238E27FC236}">
                    <a16:creationId xmlns:a16="http://schemas.microsoft.com/office/drawing/2014/main" id="{F003D97A-EF29-4C65-B8FC-0CF127C812E7}"/>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337" name="Groep 336">
                <a:extLst>
                  <a:ext uri="{FF2B5EF4-FFF2-40B4-BE49-F238E27FC236}">
                    <a16:creationId xmlns:a16="http://schemas.microsoft.com/office/drawing/2014/main" id="{B521F344-D3B3-4F43-BFFA-D9667D212DA4}"/>
                  </a:ext>
                </a:extLst>
              </p:cNvPr>
              <p:cNvGrpSpPr/>
              <p:nvPr userDrawn="1"/>
            </p:nvGrpSpPr>
            <p:grpSpPr>
              <a:xfrm>
                <a:off x="-3002834" y="720303"/>
                <a:ext cx="182598" cy="143759"/>
                <a:chOff x="-3310843" y="700986"/>
                <a:chExt cx="182598" cy="143759"/>
              </a:xfrm>
            </p:grpSpPr>
            <p:grpSp>
              <p:nvGrpSpPr>
                <p:cNvPr id="376" name="Groep 375">
                  <a:extLst>
                    <a:ext uri="{FF2B5EF4-FFF2-40B4-BE49-F238E27FC236}">
                      <a16:creationId xmlns:a16="http://schemas.microsoft.com/office/drawing/2014/main" id="{291B0981-E6E5-45AA-87A8-29A128E96DE3}"/>
                    </a:ext>
                  </a:extLst>
                </p:cNvPr>
                <p:cNvGrpSpPr/>
                <p:nvPr userDrawn="1"/>
              </p:nvGrpSpPr>
              <p:grpSpPr>
                <a:xfrm>
                  <a:off x="-3310843" y="700986"/>
                  <a:ext cx="182598" cy="143759"/>
                  <a:chOff x="-3310843" y="700986"/>
                  <a:chExt cx="182598" cy="143759"/>
                </a:xfrm>
              </p:grpSpPr>
              <p:cxnSp>
                <p:nvCxnSpPr>
                  <p:cNvPr id="380" name="Rechte verbindingslijn 379">
                    <a:extLst>
                      <a:ext uri="{FF2B5EF4-FFF2-40B4-BE49-F238E27FC236}">
                        <a16:creationId xmlns:a16="http://schemas.microsoft.com/office/drawing/2014/main" id="{F755FED2-1654-4A5B-A8BF-4637CB5A2E47}"/>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CD5557CD-52CD-4C5A-BF72-98F51BBAE36A}"/>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030505A3-42F9-4191-B5A3-9E258848AD62}"/>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7D56DC48-CAA2-4B0A-A719-F6CBD8E8750C}"/>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6A4D5991-0AE0-4628-B513-2E4F5DFD053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7" name="Groep 376">
                  <a:extLst>
                    <a:ext uri="{FF2B5EF4-FFF2-40B4-BE49-F238E27FC236}">
                      <a16:creationId xmlns:a16="http://schemas.microsoft.com/office/drawing/2014/main" id="{D2EDFC46-C2FC-44C0-84FC-5933D6EDFD97}"/>
                    </a:ext>
                  </a:extLst>
                </p:cNvPr>
                <p:cNvGrpSpPr/>
                <p:nvPr userDrawn="1"/>
              </p:nvGrpSpPr>
              <p:grpSpPr>
                <a:xfrm flipH="1">
                  <a:off x="-3310774" y="735854"/>
                  <a:ext cx="88801" cy="72568"/>
                  <a:chOff x="-2091059" y="1395403"/>
                  <a:chExt cx="157316" cy="128558"/>
                </a:xfrm>
              </p:grpSpPr>
              <p:sp>
                <p:nvSpPr>
                  <p:cNvPr id="378" name="Rechthoek 377">
                    <a:extLst>
                      <a:ext uri="{FF2B5EF4-FFF2-40B4-BE49-F238E27FC236}">
                        <a16:creationId xmlns:a16="http://schemas.microsoft.com/office/drawing/2014/main" id="{6EA0B4DC-CC91-42C1-8614-9F3A1597805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9" name="Pijl: punthaak 378">
                    <a:extLst>
                      <a:ext uri="{FF2B5EF4-FFF2-40B4-BE49-F238E27FC236}">
                        <a16:creationId xmlns:a16="http://schemas.microsoft.com/office/drawing/2014/main" id="{33E28856-D024-4294-A286-DFA9BD42768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338" name="Groep 337">
                <a:extLst>
                  <a:ext uri="{FF2B5EF4-FFF2-40B4-BE49-F238E27FC236}">
                    <a16:creationId xmlns:a16="http://schemas.microsoft.com/office/drawing/2014/main" id="{463E6A81-6867-4A06-98DE-6F21474042F4}"/>
                  </a:ext>
                </a:extLst>
              </p:cNvPr>
              <p:cNvGrpSpPr/>
              <p:nvPr userDrawn="1"/>
            </p:nvGrpSpPr>
            <p:grpSpPr>
              <a:xfrm>
                <a:off x="-3326107" y="720303"/>
                <a:ext cx="182598" cy="143759"/>
                <a:chOff x="-3634116" y="700986"/>
                <a:chExt cx="182598" cy="143759"/>
              </a:xfrm>
            </p:grpSpPr>
            <p:grpSp>
              <p:nvGrpSpPr>
                <p:cNvPr id="367" name="Groep 366">
                  <a:extLst>
                    <a:ext uri="{FF2B5EF4-FFF2-40B4-BE49-F238E27FC236}">
                      <a16:creationId xmlns:a16="http://schemas.microsoft.com/office/drawing/2014/main" id="{C4C368DA-B8DD-4BCD-AF9D-2C70A543AC5D}"/>
                    </a:ext>
                  </a:extLst>
                </p:cNvPr>
                <p:cNvGrpSpPr/>
                <p:nvPr userDrawn="1"/>
              </p:nvGrpSpPr>
              <p:grpSpPr>
                <a:xfrm>
                  <a:off x="-3634116" y="700986"/>
                  <a:ext cx="182598" cy="143759"/>
                  <a:chOff x="-3634116" y="700986"/>
                  <a:chExt cx="182598" cy="143759"/>
                </a:xfrm>
              </p:grpSpPr>
              <p:cxnSp>
                <p:nvCxnSpPr>
                  <p:cNvPr id="371" name="Rechte verbindingslijn 370">
                    <a:extLst>
                      <a:ext uri="{FF2B5EF4-FFF2-40B4-BE49-F238E27FC236}">
                        <a16:creationId xmlns:a16="http://schemas.microsoft.com/office/drawing/2014/main" id="{676D7678-EBD4-4027-A7B8-26958780CD6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5CF0CA1B-889C-4EAB-BDAA-DA56F28FC9B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C3798BC9-6F4A-40EF-A187-3394296B849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94E2112B-95E9-4A17-A249-FAC4A5D0E68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C9CB0B9A-A922-49AE-92F9-DD3B33238E78}"/>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8" name="Groep 367">
                  <a:extLst>
                    <a:ext uri="{FF2B5EF4-FFF2-40B4-BE49-F238E27FC236}">
                      <a16:creationId xmlns:a16="http://schemas.microsoft.com/office/drawing/2014/main" id="{83C682BC-F21D-4973-953C-833D57C68878}"/>
                    </a:ext>
                  </a:extLst>
                </p:cNvPr>
                <p:cNvGrpSpPr/>
                <p:nvPr userDrawn="1"/>
              </p:nvGrpSpPr>
              <p:grpSpPr>
                <a:xfrm>
                  <a:off x="-3634047" y="735854"/>
                  <a:ext cx="88801" cy="72568"/>
                  <a:chOff x="-2091059" y="1395403"/>
                  <a:chExt cx="157316" cy="128558"/>
                </a:xfrm>
              </p:grpSpPr>
              <p:sp>
                <p:nvSpPr>
                  <p:cNvPr id="369" name="Rechthoek 368">
                    <a:extLst>
                      <a:ext uri="{FF2B5EF4-FFF2-40B4-BE49-F238E27FC236}">
                        <a16:creationId xmlns:a16="http://schemas.microsoft.com/office/drawing/2014/main" id="{248CA6D9-FFC8-423F-B683-9E23E748EF1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0" name="Pijl: punthaak 369">
                    <a:extLst>
                      <a:ext uri="{FF2B5EF4-FFF2-40B4-BE49-F238E27FC236}">
                        <a16:creationId xmlns:a16="http://schemas.microsoft.com/office/drawing/2014/main" id="{A9F1451A-313C-45CC-80CA-5CB59834768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339" name="Rechte verbindingslijn 338">
                <a:extLst>
                  <a:ext uri="{FF2B5EF4-FFF2-40B4-BE49-F238E27FC236}">
                    <a16:creationId xmlns:a16="http://schemas.microsoft.com/office/drawing/2014/main" id="{EA759E0D-FE82-4990-9F30-748F6C27D65B}"/>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0" name="Rechte verbindingslijn 339">
                <a:extLst>
                  <a:ext uri="{FF2B5EF4-FFF2-40B4-BE49-F238E27FC236}">
                    <a16:creationId xmlns:a16="http://schemas.microsoft.com/office/drawing/2014/main" id="{92CA6681-ED7F-46A3-8EA3-91CB381C44FF}"/>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41" name="Groep 340">
                <a:extLst>
                  <a:ext uri="{FF2B5EF4-FFF2-40B4-BE49-F238E27FC236}">
                    <a16:creationId xmlns:a16="http://schemas.microsoft.com/office/drawing/2014/main" id="{6881B5BB-B192-4B34-BCC0-8FBFCCBCF938}"/>
                  </a:ext>
                </a:extLst>
              </p:cNvPr>
              <p:cNvGrpSpPr/>
              <p:nvPr userDrawn="1"/>
            </p:nvGrpSpPr>
            <p:grpSpPr>
              <a:xfrm>
                <a:off x="-2425037" y="370226"/>
                <a:ext cx="357690" cy="330595"/>
                <a:chOff x="-2721817" y="347336"/>
                <a:chExt cx="432805" cy="400021"/>
              </a:xfrm>
            </p:grpSpPr>
            <p:sp>
              <p:nvSpPr>
                <p:cNvPr id="356" name="Rechthoek 355">
                  <a:extLst>
                    <a:ext uri="{FF2B5EF4-FFF2-40B4-BE49-F238E27FC236}">
                      <a16:creationId xmlns:a16="http://schemas.microsoft.com/office/drawing/2014/main" id="{BC038785-C9F3-4DA4-B8AF-C4E5B9A1DCA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57" name="Groep 356">
                  <a:extLst>
                    <a:ext uri="{FF2B5EF4-FFF2-40B4-BE49-F238E27FC236}">
                      <a16:creationId xmlns:a16="http://schemas.microsoft.com/office/drawing/2014/main" id="{3BE432BA-07D1-4B8C-B64A-A7C854409129}"/>
                    </a:ext>
                  </a:extLst>
                </p:cNvPr>
                <p:cNvGrpSpPr/>
                <p:nvPr userDrawn="1"/>
              </p:nvGrpSpPr>
              <p:grpSpPr>
                <a:xfrm>
                  <a:off x="-2652453" y="431583"/>
                  <a:ext cx="294076" cy="231526"/>
                  <a:chOff x="-3634116" y="700986"/>
                  <a:chExt cx="182598" cy="143759"/>
                </a:xfrm>
              </p:grpSpPr>
              <p:grpSp>
                <p:nvGrpSpPr>
                  <p:cNvPr id="358" name="Groep 357">
                    <a:extLst>
                      <a:ext uri="{FF2B5EF4-FFF2-40B4-BE49-F238E27FC236}">
                        <a16:creationId xmlns:a16="http://schemas.microsoft.com/office/drawing/2014/main" id="{C617545C-9C5E-4B16-A1CC-F9F6BEFEAD5A}"/>
                      </a:ext>
                    </a:extLst>
                  </p:cNvPr>
                  <p:cNvGrpSpPr/>
                  <p:nvPr userDrawn="1"/>
                </p:nvGrpSpPr>
                <p:grpSpPr>
                  <a:xfrm>
                    <a:off x="-3634116" y="700986"/>
                    <a:ext cx="182598" cy="143759"/>
                    <a:chOff x="-3634116" y="700986"/>
                    <a:chExt cx="182598" cy="143759"/>
                  </a:xfrm>
                </p:grpSpPr>
                <p:cxnSp>
                  <p:nvCxnSpPr>
                    <p:cNvPr id="362" name="Rechte verbindingslijn 361">
                      <a:extLst>
                        <a:ext uri="{FF2B5EF4-FFF2-40B4-BE49-F238E27FC236}">
                          <a16:creationId xmlns:a16="http://schemas.microsoft.com/office/drawing/2014/main" id="{EAB7C9CA-D12F-46D6-ADC4-8B8CB7DEE45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DFF65046-8973-47A0-8946-4D99D056DD30}"/>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FAF439E0-CFF4-4E14-BC6D-C3D2D0910C3C}"/>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B872C754-E353-407A-ADAD-8AFABA02AFC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16A7EF18-69C8-4F12-9B8A-2A816A9F47C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9" name="Groep 358">
                    <a:extLst>
                      <a:ext uri="{FF2B5EF4-FFF2-40B4-BE49-F238E27FC236}">
                        <a16:creationId xmlns:a16="http://schemas.microsoft.com/office/drawing/2014/main" id="{5410B922-F195-4AF0-A808-A17817C394FD}"/>
                      </a:ext>
                    </a:extLst>
                  </p:cNvPr>
                  <p:cNvGrpSpPr/>
                  <p:nvPr userDrawn="1"/>
                </p:nvGrpSpPr>
                <p:grpSpPr>
                  <a:xfrm>
                    <a:off x="-3634047" y="735854"/>
                    <a:ext cx="88801" cy="72568"/>
                    <a:chOff x="-2091059" y="1395403"/>
                    <a:chExt cx="157316" cy="128558"/>
                  </a:xfrm>
                </p:grpSpPr>
                <p:sp>
                  <p:nvSpPr>
                    <p:cNvPr id="360" name="Rechthoek 359">
                      <a:extLst>
                        <a:ext uri="{FF2B5EF4-FFF2-40B4-BE49-F238E27FC236}">
                          <a16:creationId xmlns:a16="http://schemas.microsoft.com/office/drawing/2014/main" id="{6E3C0FAE-0D97-43D3-A66F-B9515477FD4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61" name="Pijl: punthaak 360">
                      <a:extLst>
                        <a:ext uri="{FF2B5EF4-FFF2-40B4-BE49-F238E27FC236}">
                          <a16:creationId xmlns:a16="http://schemas.microsoft.com/office/drawing/2014/main" id="{5A7D535D-1AAF-4057-9AAB-C9E795D6F32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342" name="Groep 341">
                <a:extLst>
                  <a:ext uri="{FF2B5EF4-FFF2-40B4-BE49-F238E27FC236}">
                    <a16:creationId xmlns:a16="http://schemas.microsoft.com/office/drawing/2014/main" id="{D53EC490-350E-4EF5-9F6B-8E844F4D03AF}"/>
                  </a:ext>
                </a:extLst>
              </p:cNvPr>
              <p:cNvGrpSpPr/>
              <p:nvPr userDrawn="1"/>
            </p:nvGrpSpPr>
            <p:grpSpPr>
              <a:xfrm>
                <a:off x="-2425037" y="781500"/>
                <a:ext cx="357690" cy="330595"/>
                <a:chOff x="-2721817" y="782525"/>
                <a:chExt cx="432805" cy="400021"/>
              </a:xfrm>
            </p:grpSpPr>
            <p:sp>
              <p:nvSpPr>
                <p:cNvPr id="345" name="Rechthoek 344">
                  <a:extLst>
                    <a:ext uri="{FF2B5EF4-FFF2-40B4-BE49-F238E27FC236}">
                      <a16:creationId xmlns:a16="http://schemas.microsoft.com/office/drawing/2014/main" id="{C556187D-A760-4F1A-9A51-069FA819E5D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46" name="Groep 345">
                  <a:extLst>
                    <a:ext uri="{FF2B5EF4-FFF2-40B4-BE49-F238E27FC236}">
                      <a16:creationId xmlns:a16="http://schemas.microsoft.com/office/drawing/2014/main" id="{7E4F80CE-936E-44B3-AD40-80BDE71AFC0D}"/>
                    </a:ext>
                  </a:extLst>
                </p:cNvPr>
                <p:cNvGrpSpPr/>
                <p:nvPr userDrawn="1"/>
              </p:nvGrpSpPr>
              <p:grpSpPr>
                <a:xfrm>
                  <a:off x="-2652453" y="866772"/>
                  <a:ext cx="294076" cy="231526"/>
                  <a:chOff x="-3310843" y="700986"/>
                  <a:chExt cx="182598" cy="143759"/>
                </a:xfrm>
              </p:grpSpPr>
              <p:grpSp>
                <p:nvGrpSpPr>
                  <p:cNvPr id="347" name="Groep 346">
                    <a:extLst>
                      <a:ext uri="{FF2B5EF4-FFF2-40B4-BE49-F238E27FC236}">
                        <a16:creationId xmlns:a16="http://schemas.microsoft.com/office/drawing/2014/main" id="{4B30B5AD-DC56-4D36-84E4-2EC88D9A8744}"/>
                      </a:ext>
                    </a:extLst>
                  </p:cNvPr>
                  <p:cNvGrpSpPr/>
                  <p:nvPr userDrawn="1"/>
                </p:nvGrpSpPr>
                <p:grpSpPr>
                  <a:xfrm>
                    <a:off x="-3310843" y="700986"/>
                    <a:ext cx="182598" cy="143759"/>
                    <a:chOff x="-3310843" y="700986"/>
                    <a:chExt cx="182598" cy="143759"/>
                  </a:xfrm>
                </p:grpSpPr>
                <p:cxnSp>
                  <p:nvCxnSpPr>
                    <p:cNvPr id="351" name="Rechte verbindingslijn 350">
                      <a:extLst>
                        <a:ext uri="{FF2B5EF4-FFF2-40B4-BE49-F238E27FC236}">
                          <a16:creationId xmlns:a16="http://schemas.microsoft.com/office/drawing/2014/main" id="{19CE707F-C084-4223-869B-085F28CED9D6}"/>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F39DDEA4-DB89-4A1E-8042-0912050E63D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53" name="Rechte verbindingslijn 352">
                      <a:extLst>
                        <a:ext uri="{FF2B5EF4-FFF2-40B4-BE49-F238E27FC236}">
                          <a16:creationId xmlns:a16="http://schemas.microsoft.com/office/drawing/2014/main" id="{2DB37B25-3A2A-44B2-8376-D4DCBC265C4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4" name="Rechte verbindingslijn 353">
                      <a:extLst>
                        <a:ext uri="{FF2B5EF4-FFF2-40B4-BE49-F238E27FC236}">
                          <a16:creationId xmlns:a16="http://schemas.microsoft.com/office/drawing/2014/main" id="{CD048A0E-2DBD-4050-B845-59FBB3B3B25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5" name="Rechte verbindingslijn 354">
                      <a:extLst>
                        <a:ext uri="{FF2B5EF4-FFF2-40B4-BE49-F238E27FC236}">
                          <a16:creationId xmlns:a16="http://schemas.microsoft.com/office/drawing/2014/main" id="{A254F4C8-972E-432C-9051-FCC59A40992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8" name="Groep 347">
                    <a:extLst>
                      <a:ext uri="{FF2B5EF4-FFF2-40B4-BE49-F238E27FC236}">
                        <a16:creationId xmlns:a16="http://schemas.microsoft.com/office/drawing/2014/main" id="{4034E04B-7873-453C-BECF-C13B02128B11}"/>
                      </a:ext>
                    </a:extLst>
                  </p:cNvPr>
                  <p:cNvGrpSpPr/>
                  <p:nvPr userDrawn="1"/>
                </p:nvGrpSpPr>
                <p:grpSpPr>
                  <a:xfrm flipH="1">
                    <a:off x="-3310774" y="735854"/>
                    <a:ext cx="88801" cy="72568"/>
                    <a:chOff x="-2091059" y="1395403"/>
                    <a:chExt cx="157316" cy="128558"/>
                  </a:xfrm>
                </p:grpSpPr>
                <p:sp>
                  <p:nvSpPr>
                    <p:cNvPr id="349" name="Rechthoek 348">
                      <a:extLst>
                        <a:ext uri="{FF2B5EF4-FFF2-40B4-BE49-F238E27FC236}">
                          <a16:creationId xmlns:a16="http://schemas.microsoft.com/office/drawing/2014/main" id="{A93CA90D-3920-4F52-990B-3F1119852BD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50" name="Pijl: punthaak 349">
                      <a:extLst>
                        <a:ext uri="{FF2B5EF4-FFF2-40B4-BE49-F238E27FC236}">
                          <a16:creationId xmlns:a16="http://schemas.microsoft.com/office/drawing/2014/main" id="{F9699E05-259F-4CBF-99CA-BC8912FFED8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343" name="Rechthoek 342">
                <a:extLst>
                  <a:ext uri="{FF2B5EF4-FFF2-40B4-BE49-F238E27FC236}">
                    <a16:creationId xmlns:a16="http://schemas.microsoft.com/office/drawing/2014/main" id="{BB01A86F-A24E-4ECB-AFCE-3AE845A898B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44" name="Rechthoek 343">
                <a:extLst>
                  <a:ext uri="{FF2B5EF4-FFF2-40B4-BE49-F238E27FC236}">
                    <a16:creationId xmlns:a16="http://schemas.microsoft.com/office/drawing/2014/main" id="{BC566CDD-EF9C-4374-8074-E415E8C36B00}"/>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76" name="Ovaal 175">
              <a:extLst>
                <a:ext uri="{FF2B5EF4-FFF2-40B4-BE49-F238E27FC236}">
                  <a16:creationId xmlns:a16="http://schemas.microsoft.com/office/drawing/2014/main" id="{C34373B8-C660-48C3-8AAC-23710C54C050}"/>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7" name="Ovaal 176">
              <a:extLst>
                <a:ext uri="{FF2B5EF4-FFF2-40B4-BE49-F238E27FC236}">
                  <a16:creationId xmlns:a16="http://schemas.microsoft.com/office/drawing/2014/main" id="{C5CBBFE7-4117-4721-9F82-D49A946D78D4}"/>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78" name="Ovaal 177">
              <a:extLst>
                <a:ext uri="{FF2B5EF4-FFF2-40B4-BE49-F238E27FC236}">
                  <a16:creationId xmlns:a16="http://schemas.microsoft.com/office/drawing/2014/main" id="{E9051067-DDB9-4FCF-AE00-1254A5314CBD}"/>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79" name="Ovaal 178">
              <a:extLst>
                <a:ext uri="{FF2B5EF4-FFF2-40B4-BE49-F238E27FC236}">
                  <a16:creationId xmlns:a16="http://schemas.microsoft.com/office/drawing/2014/main" id="{4A62A008-48AB-4070-B7C1-0EA2099CBE58}"/>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314" name="Meer informatie">
              <a:extLst>
                <a:ext uri="{FF2B5EF4-FFF2-40B4-BE49-F238E27FC236}">
                  <a16:creationId xmlns:a16="http://schemas.microsoft.com/office/drawing/2014/main" id="{E1296DC7-30C1-4D95-8767-38888D3C6A3F}"/>
                </a:ext>
              </a:extLst>
            </p:cNvPr>
            <p:cNvGrpSpPr/>
            <p:nvPr userDrawn="1"/>
          </p:nvGrpSpPr>
          <p:grpSpPr>
            <a:xfrm>
              <a:off x="-3838247" y="5264509"/>
              <a:ext cx="3592791" cy="598458"/>
              <a:chOff x="-3741486" y="4170042"/>
              <a:chExt cx="3592791" cy="598458"/>
            </a:xfrm>
          </p:grpSpPr>
          <p:sp>
            <p:nvSpPr>
              <p:cNvPr id="331" name="Freeform 101">
                <a:extLst>
                  <a:ext uri="{FF2B5EF4-FFF2-40B4-BE49-F238E27FC236}">
                    <a16:creationId xmlns:a16="http://schemas.microsoft.com/office/drawing/2014/main" id="{3570B5BD-C715-4CBE-B747-7174A45E27AB}"/>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32" name="Rechthoek 331">
                <a:extLst>
                  <a:ext uri="{FF2B5EF4-FFF2-40B4-BE49-F238E27FC236}">
                    <a16:creationId xmlns:a16="http://schemas.microsoft.com/office/drawing/2014/main" id="{F6358CE9-9DEC-406B-8292-0D87DCA76198}"/>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15" name="Rechthoek 314">
              <a:extLst>
                <a:ext uri="{FF2B5EF4-FFF2-40B4-BE49-F238E27FC236}">
                  <a16:creationId xmlns:a16="http://schemas.microsoft.com/office/drawing/2014/main" id="{879E9CC6-D0E9-4AA6-820F-31CA95F2D424}"/>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316" name="Ovaal 315">
              <a:extLst>
                <a:ext uri="{FF2B5EF4-FFF2-40B4-BE49-F238E27FC236}">
                  <a16:creationId xmlns:a16="http://schemas.microsoft.com/office/drawing/2014/main" id="{1C3C8F61-D5D1-476C-A020-7E1E59AA9701}"/>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7" name="Ovaal 316">
              <a:extLst>
                <a:ext uri="{FF2B5EF4-FFF2-40B4-BE49-F238E27FC236}">
                  <a16:creationId xmlns:a16="http://schemas.microsoft.com/office/drawing/2014/main" id="{327B7B55-751A-4AB9-AE6A-A5E13670FB0B}"/>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18" name="Rechthoek 317">
              <a:extLst>
                <a:ext uri="{FF2B5EF4-FFF2-40B4-BE49-F238E27FC236}">
                  <a16:creationId xmlns:a16="http://schemas.microsoft.com/office/drawing/2014/main" id="{36A1A4FA-66EA-433C-9246-450C942971BA}"/>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319" name="Rechthoek 318">
              <a:extLst>
                <a:ext uri="{FF2B5EF4-FFF2-40B4-BE49-F238E27FC236}">
                  <a16:creationId xmlns:a16="http://schemas.microsoft.com/office/drawing/2014/main" id="{6C1D33A9-11C8-4564-90EA-9BEA839BF387}"/>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0" name="Rechthoek 319">
              <a:extLst>
                <a:ext uri="{FF2B5EF4-FFF2-40B4-BE49-F238E27FC236}">
                  <a16:creationId xmlns:a16="http://schemas.microsoft.com/office/drawing/2014/main" id="{8C920A3B-F348-4EE8-96C9-DCEF2A5AF391}"/>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321" name="Rechte verbindingslijn 320">
              <a:extLst>
                <a:ext uri="{FF2B5EF4-FFF2-40B4-BE49-F238E27FC236}">
                  <a16:creationId xmlns:a16="http://schemas.microsoft.com/office/drawing/2014/main" id="{E65BD40F-99CC-4E6B-8864-78CBAB1D7FBB}"/>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22" name="Rechte verbindingslijn 321">
              <a:extLst>
                <a:ext uri="{FF2B5EF4-FFF2-40B4-BE49-F238E27FC236}">
                  <a16:creationId xmlns:a16="http://schemas.microsoft.com/office/drawing/2014/main" id="{7DDE594D-AD99-4E0E-8A1D-87285527F808}"/>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23" name="Rechte verbindingslijn 322">
              <a:extLst>
                <a:ext uri="{FF2B5EF4-FFF2-40B4-BE49-F238E27FC236}">
                  <a16:creationId xmlns:a16="http://schemas.microsoft.com/office/drawing/2014/main" id="{0C9F7138-8359-4996-A89F-15B2BB4B3051}"/>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24" name="Rechte verbindingslijn 323">
              <a:extLst>
                <a:ext uri="{FF2B5EF4-FFF2-40B4-BE49-F238E27FC236}">
                  <a16:creationId xmlns:a16="http://schemas.microsoft.com/office/drawing/2014/main" id="{D5591B12-3ECF-4957-91A4-552EFCDF2E22}"/>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25" name="Rechthoek 324">
              <a:extLst>
                <a:ext uri="{FF2B5EF4-FFF2-40B4-BE49-F238E27FC236}">
                  <a16:creationId xmlns:a16="http://schemas.microsoft.com/office/drawing/2014/main" id="{8E86FA3F-7A14-414E-B7FB-6CE3B844196D}"/>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326" name="Rechthoek 325">
              <a:extLst>
                <a:ext uri="{FF2B5EF4-FFF2-40B4-BE49-F238E27FC236}">
                  <a16:creationId xmlns:a16="http://schemas.microsoft.com/office/drawing/2014/main" id="{6B80B34E-3F76-410E-B27C-7A668F1AF3BF}"/>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327" name="Rechthoek 326">
              <a:extLst>
                <a:ext uri="{FF2B5EF4-FFF2-40B4-BE49-F238E27FC236}">
                  <a16:creationId xmlns:a16="http://schemas.microsoft.com/office/drawing/2014/main" id="{197A17E4-9629-4337-9F16-B2DC204D6EEA}"/>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8" name="Ovaal 327">
              <a:extLst>
                <a:ext uri="{FF2B5EF4-FFF2-40B4-BE49-F238E27FC236}">
                  <a16:creationId xmlns:a16="http://schemas.microsoft.com/office/drawing/2014/main" id="{0C80E7B9-67FD-4566-833C-2653C2BAC89F}"/>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9" name="Ovaal 328">
              <a:extLst>
                <a:ext uri="{FF2B5EF4-FFF2-40B4-BE49-F238E27FC236}">
                  <a16:creationId xmlns:a16="http://schemas.microsoft.com/office/drawing/2014/main" id="{EA287BB2-77D7-4E6A-B582-89FD604F4A8D}"/>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0" name="Rechthoek 329">
              <a:extLst>
                <a:ext uri="{FF2B5EF4-FFF2-40B4-BE49-F238E27FC236}">
                  <a16:creationId xmlns:a16="http://schemas.microsoft.com/office/drawing/2014/main" id="{AC6BDDFB-035B-47E4-A6DD-BD00063AAD4A}"/>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58" name="Tekstvak 157">
            <a:extLst>
              <a:ext uri="{FF2B5EF4-FFF2-40B4-BE49-F238E27FC236}">
                <a16:creationId xmlns:a16="http://schemas.microsoft.com/office/drawing/2014/main" id="{5A2CCBC8-1DB4-49D8-933A-558442E4F12F}"/>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20859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Yellow 50/50%">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a:t>Text and Image Yellow 50/50%</a:t>
            </a:r>
            <a:endParaRPr lang="en-GB" b="1" dirty="0"/>
          </a:p>
        </p:txBody>
      </p:sp>
      <p:graphicFrame>
        <p:nvGraphicFramePr>
          <p:cNvPr id="174" name="Table 13" hidden="1">
            <a:extLst>
              <a:ext uri="{FF2B5EF4-FFF2-40B4-BE49-F238E27FC236}">
                <a16:creationId xmlns:a16="http://schemas.microsoft.com/office/drawing/2014/main" id="{D2FA7BC0-3B44-40ED-82B1-9EB8EE3DC6B3}"/>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377475">
                  <a:extLst>
                    <a:ext uri="{9D8B030D-6E8A-4147-A177-3AD203B41FA5}">
                      <a16:colId xmlns:a16="http://schemas.microsoft.com/office/drawing/2014/main" val="1998080804"/>
                    </a:ext>
                  </a:extLst>
                </a:gridCol>
                <a:gridCol w="1377475">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sp>
        <p:nvSpPr>
          <p:cNvPr id="170" name="Tijdelijke aanduiding voor afbeelding 5">
            <a:extLst>
              <a:ext uri="{FF2B5EF4-FFF2-40B4-BE49-F238E27FC236}">
                <a16:creationId xmlns:a16="http://schemas.microsoft.com/office/drawing/2014/main" id="{C091D6B4-538C-4EE3-834D-5144D9E9AC42}"/>
              </a:ext>
            </a:extLst>
          </p:cNvPr>
          <p:cNvSpPr>
            <a:spLocks noGrp="1"/>
          </p:cNvSpPr>
          <p:nvPr>
            <p:ph type="pic" sz="quarter" idx="15" hasCustomPrompt="1"/>
          </p:nvPr>
        </p:nvSpPr>
        <p:spPr>
          <a:xfrm>
            <a:off x="6095986" y="1252538"/>
            <a:ext cx="5446714" cy="4821236"/>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grpSp>
        <p:nvGrpSpPr>
          <p:cNvPr id="335" name="Instruction">
            <a:extLst>
              <a:ext uri="{FF2B5EF4-FFF2-40B4-BE49-F238E27FC236}">
                <a16:creationId xmlns:a16="http://schemas.microsoft.com/office/drawing/2014/main" id="{306BDD45-FBDD-4CC6-896E-F3DE77A4B95E}"/>
              </a:ext>
            </a:extLst>
          </p:cNvPr>
          <p:cNvGrpSpPr/>
          <p:nvPr userDrawn="1"/>
        </p:nvGrpSpPr>
        <p:grpSpPr>
          <a:xfrm>
            <a:off x="12391601" y="0"/>
            <a:ext cx="3183677" cy="6520417"/>
            <a:chOff x="12391601" y="0"/>
            <a:chExt cx="3183677" cy="6520417"/>
          </a:xfrm>
        </p:grpSpPr>
        <p:sp>
          <p:nvSpPr>
            <p:cNvPr id="336" name="Rechthoek 335">
              <a:extLst>
                <a:ext uri="{FF2B5EF4-FFF2-40B4-BE49-F238E27FC236}">
                  <a16:creationId xmlns:a16="http://schemas.microsoft.com/office/drawing/2014/main" id="{0CFCAE67-0A7E-4BA8-8786-4F124E8B565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337" name="Ovaal 336">
              <a:extLst>
                <a:ext uri="{FF2B5EF4-FFF2-40B4-BE49-F238E27FC236}">
                  <a16:creationId xmlns:a16="http://schemas.microsoft.com/office/drawing/2014/main" id="{D76102F8-905E-4C98-BD79-3502A2A339CA}"/>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338" name="Rechte verbindingslijn 337">
              <a:extLst>
                <a:ext uri="{FF2B5EF4-FFF2-40B4-BE49-F238E27FC236}">
                  <a16:creationId xmlns:a16="http://schemas.microsoft.com/office/drawing/2014/main" id="{716A802E-5E86-4E55-9CDF-C79884C4E23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39" name="Rechte verbindingslijn 338">
              <a:extLst>
                <a:ext uri="{FF2B5EF4-FFF2-40B4-BE49-F238E27FC236}">
                  <a16:creationId xmlns:a16="http://schemas.microsoft.com/office/drawing/2014/main" id="{4A052F41-82BE-4B0A-8CAB-050EB6BFC28D}"/>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340" name="Rechthoek 339">
              <a:extLst>
                <a:ext uri="{FF2B5EF4-FFF2-40B4-BE49-F238E27FC236}">
                  <a16:creationId xmlns:a16="http://schemas.microsoft.com/office/drawing/2014/main" id="{B4A90E72-A59A-4FBF-B50C-50BB8ACCA0A3}"/>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341" name="Ovaal 340">
              <a:extLst>
                <a:ext uri="{FF2B5EF4-FFF2-40B4-BE49-F238E27FC236}">
                  <a16:creationId xmlns:a16="http://schemas.microsoft.com/office/drawing/2014/main" id="{8188AB1A-743B-4110-AD2C-67ED2A313223}"/>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42" name="Rechthoek 341">
              <a:extLst>
                <a:ext uri="{FF2B5EF4-FFF2-40B4-BE49-F238E27FC236}">
                  <a16:creationId xmlns:a16="http://schemas.microsoft.com/office/drawing/2014/main" id="{2F772750-1555-419C-B2FE-0D2D3FAFE14A}"/>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43" name="Groep 342">
              <a:extLst>
                <a:ext uri="{FF2B5EF4-FFF2-40B4-BE49-F238E27FC236}">
                  <a16:creationId xmlns:a16="http://schemas.microsoft.com/office/drawing/2014/main" id="{109163A2-A3A0-45F1-A419-018A3E987ECB}"/>
                </a:ext>
              </a:extLst>
            </p:cNvPr>
            <p:cNvGrpSpPr/>
            <p:nvPr userDrawn="1"/>
          </p:nvGrpSpPr>
          <p:grpSpPr>
            <a:xfrm>
              <a:off x="12757282" y="4011058"/>
              <a:ext cx="825500" cy="209550"/>
              <a:chOff x="13504624" y="2482850"/>
              <a:chExt cx="825500" cy="209550"/>
            </a:xfrm>
          </p:grpSpPr>
          <p:sp>
            <p:nvSpPr>
              <p:cNvPr id="402" name="Rechthoek 401">
                <a:extLst>
                  <a:ext uri="{FF2B5EF4-FFF2-40B4-BE49-F238E27FC236}">
                    <a16:creationId xmlns:a16="http://schemas.microsoft.com/office/drawing/2014/main" id="{AF46132C-D390-4C7C-A568-6595E8BAE69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403" name="Rechte verbindingslijn 402">
                <a:extLst>
                  <a:ext uri="{FF2B5EF4-FFF2-40B4-BE49-F238E27FC236}">
                    <a16:creationId xmlns:a16="http://schemas.microsoft.com/office/drawing/2014/main" id="{FEF07128-CD1B-488C-9294-290F14B585D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04" name="Gelijkbenige driehoek 403">
                <a:extLst>
                  <a:ext uri="{FF2B5EF4-FFF2-40B4-BE49-F238E27FC236}">
                    <a16:creationId xmlns:a16="http://schemas.microsoft.com/office/drawing/2014/main" id="{8300952A-A887-4679-BEA6-75A2DC96037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344" name="Rechte verbindingslijn 343">
              <a:extLst>
                <a:ext uri="{FF2B5EF4-FFF2-40B4-BE49-F238E27FC236}">
                  <a16:creationId xmlns:a16="http://schemas.microsoft.com/office/drawing/2014/main" id="{8AB774CB-1396-40FD-B60A-D9A96E45B01E}"/>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345" name="Ovaal 344">
              <a:extLst>
                <a:ext uri="{FF2B5EF4-FFF2-40B4-BE49-F238E27FC236}">
                  <a16:creationId xmlns:a16="http://schemas.microsoft.com/office/drawing/2014/main" id="{C19BB7E0-04C9-40BB-AD3F-6DA071AE48C1}"/>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46" name="Rechthoek 345">
              <a:extLst>
                <a:ext uri="{FF2B5EF4-FFF2-40B4-BE49-F238E27FC236}">
                  <a16:creationId xmlns:a16="http://schemas.microsoft.com/office/drawing/2014/main" id="{170323CB-2F74-49FB-86BA-CAA6494AD1DE}"/>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47" name="Rechte verbindingslijn 346">
              <a:extLst>
                <a:ext uri="{FF2B5EF4-FFF2-40B4-BE49-F238E27FC236}">
                  <a16:creationId xmlns:a16="http://schemas.microsoft.com/office/drawing/2014/main" id="{ECEEA66E-7FF4-4768-9BF5-0FD761B95420}"/>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348" name="Groep 347">
              <a:extLst>
                <a:ext uri="{FF2B5EF4-FFF2-40B4-BE49-F238E27FC236}">
                  <a16:creationId xmlns:a16="http://schemas.microsoft.com/office/drawing/2014/main" id="{CCC0E047-B4DA-4055-9419-BB430EEB3642}"/>
                </a:ext>
              </a:extLst>
            </p:cNvPr>
            <p:cNvGrpSpPr/>
            <p:nvPr userDrawn="1"/>
          </p:nvGrpSpPr>
          <p:grpSpPr>
            <a:xfrm>
              <a:off x="12760441" y="1449654"/>
              <a:ext cx="299393" cy="278617"/>
              <a:chOff x="7542034" y="1187835"/>
              <a:chExt cx="1015112" cy="944671"/>
            </a:xfrm>
          </p:grpSpPr>
          <p:grpSp>
            <p:nvGrpSpPr>
              <p:cNvPr id="397" name="Groep 396">
                <a:extLst>
                  <a:ext uri="{FF2B5EF4-FFF2-40B4-BE49-F238E27FC236}">
                    <a16:creationId xmlns:a16="http://schemas.microsoft.com/office/drawing/2014/main" id="{5B8B93F3-8618-4C02-968E-0AC8D258F925}"/>
                  </a:ext>
                </a:extLst>
              </p:cNvPr>
              <p:cNvGrpSpPr/>
              <p:nvPr userDrawn="1"/>
            </p:nvGrpSpPr>
            <p:grpSpPr>
              <a:xfrm>
                <a:off x="7542034" y="1187835"/>
                <a:ext cx="1015112" cy="668740"/>
                <a:chOff x="7542034" y="1187835"/>
                <a:chExt cx="1015112" cy="668740"/>
              </a:xfrm>
            </p:grpSpPr>
            <p:sp>
              <p:nvSpPr>
                <p:cNvPr id="400" name="Rechthoek 399">
                  <a:extLst>
                    <a:ext uri="{FF2B5EF4-FFF2-40B4-BE49-F238E27FC236}">
                      <a16:creationId xmlns:a16="http://schemas.microsoft.com/office/drawing/2014/main" id="{98917055-CD90-4559-9F95-303F24827702}"/>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01" name="Rechthoek 400">
                  <a:extLst>
                    <a:ext uri="{FF2B5EF4-FFF2-40B4-BE49-F238E27FC236}">
                      <a16:creationId xmlns:a16="http://schemas.microsoft.com/office/drawing/2014/main" id="{B7C76F0B-476C-4E61-AD8F-A7D851C6FCB3}"/>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398" name="Boog 397">
                <a:extLst>
                  <a:ext uri="{FF2B5EF4-FFF2-40B4-BE49-F238E27FC236}">
                    <a16:creationId xmlns:a16="http://schemas.microsoft.com/office/drawing/2014/main" id="{7D626749-46FD-4BFE-B979-BDE206954234}"/>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399" name="Ovaal 398">
                <a:extLst>
                  <a:ext uri="{FF2B5EF4-FFF2-40B4-BE49-F238E27FC236}">
                    <a16:creationId xmlns:a16="http://schemas.microsoft.com/office/drawing/2014/main" id="{6B54ED4D-BB74-490D-B4B3-87456BDDED3E}"/>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349" name="Groep 348">
              <a:extLst>
                <a:ext uri="{FF2B5EF4-FFF2-40B4-BE49-F238E27FC236}">
                  <a16:creationId xmlns:a16="http://schemas.microsoft.com/office/drawing/2014/main" id="{EB50F70F-63C5-454E-9D20-09F434FF77FA}"/>
                </a:ext>
              </a:extLst>
            </p:cNvPr>
            <p:cNvGrpSpPr/>
            <p:nvPr userDrawn="1"/>
          </p:nvGrpSpPr>
          <p:grpSpPr>
            <a:xfrm>
              <a:off x="12757283" y="2787089"/>
              <a:ext cx="1624930" cy="538011"/>
              <a:chOff x="3120108" y="1120297"/>
              <a:chExt cx="1970638" cy="652475"/>
            </a:xfrm>
          </p:grpSpPr>
          <p:sp>
            <p:nvSpPr>
              <p:cNvPr id="372" name="Rechthoek 371">
                <a:extLst>
                  <a:ext uri="{FF2B5EF4-FFF2-40B4-BE49-F238E27FC236}">
                    <a16:creationId xmlns:a16="http://schemas.microsoft.com/office/drawing/2014/main" id="{71BC2138-C27F-4329-B91A-9F7CCF16DF2E}"/>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73" name="Rechthoek 372">
                <a:extLst>
                  <a:ext uri="{FF2B5EF4-FFF2-40B4-BE49-F238E27FC236}">
                    <a16:creationId xmlns:a16="http://schemas.microsoft.com/office/drawing/2014/main" id="{8B27BF82-78CE-43B8-8DB9-3912F1D8E933}"/>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74" name="Tekstvak 373">
                <a:extLst>
                  <a:ext uri="{FF2B5EF4-FFF2-40B4-BE49-F238E27FC236}">
                    <a16:creationId xmlns:a16="http://schemas.microsoft.com/office/drawing/2014/main" id="{5C5F9E50-D8C2-46C2-888A-6F9734915220}"/>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375" name="Tekstvak 374">
                <a:extLst>
                  <a:ext uri="{FF2B5EF4-FFF2-40B4-BE49-F238E27FC236}">
                    <a16:creationId xmlns:a16="http://schemas.microsoft.com/office/drawing/2014/main" id="{AFF20A9D-8F80-4F74-9280-0194A3731644}"/>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376" name="Picture 3">
                <a:extLst>
                  <a:ext uri="{FF2B5EF4-FFF2-40B4-BE49-F238E27FC236}">
                    <a16:creationId xmlns:a16="http://schemas.microsoft.com/office/drawing/2014/main" id="{58C661D1-BCEE-4606-8011-DB1B535376B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7" name="Groep 376">
                <a:extLst>
                  <a:ext uri="{FF2B5EF4-FFF2-40B4-BE49-F238E27FC236}">
                    <a16:creationId xmlns:a16="http://schemas.microsoft.com/office/drawing/2014/main" id="{7CCE3C51-866F-423C-839A-438622F33865}"/>
                  </a:ext>
                </a:extLst>
              </p:cNvPr>
              <p:cNvGrpSpPr/>
              <p:nvPr userDrawn="1"/>
            </p:nvGrpSpPr>
            <p:grpSpPr>
              <a:xfrm>
                <a:off x="3177409" y="1196372"/>
                <a:ext cx="173010" cy="177121"/>
                <a:chOff x="3177409" y="1196372"/>
                <a:chExt cx="173010" cy="177121"/>
              </a:xfrm>
            </p:grpSpPr>
            <p:sp>
              <p:nvSpPr>
                <p:cNvPr id="387" name="Rechthoek: afgeronde hoeken 386">
                  <a:extLst>
                    <a:ext uri="{FF2B5EF4-FFF2-40B4-BE49-F238E27FC236}">
                      <a16:creationId xmlns:a16="http://schemas.microsoft.com/office/drawing/2014/main" id="{F05807AA-ED42-4F67-A681-9931377582C7}"/>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88" name="Rechthoek: afgeronde hoeken 387">
                  <a:extLst>
                    <a:ext uri="{FF2B5EF4-FFF2-40B4-BE49-F238E27FC236}">
                      <a16:creationId xmlns:a16="http://schemas.microsoft.com/office/drawing/2014/main" id="{5CD0B340-4027-4BE1-9EA9-F4DF2B225CE3}"/>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389" name="Groep 388">
                  <a:extLst>
                    <a:ext uri="{FF2B5EF4-FFF2-40B4-BE49-F238E27FC236}">
                      <a16:creationId xmlns:a16="http://schemas.microsoft.com/office/drawing/2014/main" id="{35414138-9163-4930-BBC5-F85020D33681}"/>
                    </a:ext>
                  </a:extLst>
                </p:cNvPr>
                <p:cNvGrpSpPr/>
                <p:nvPr userDrawn="1"/>
              </p:nvGrpSpPr>
              <p:grpSpPr>
                <a:xfrm>
                  <a:off x="3177409" y="1196372"/>
                  <a:ext cx="66573" cy="51968"/>
                  <a:chOff x="3177409" y="1196372"/>
                  <a:chExt cx="66573" cy="51968"/>
                </a:xfrm>
              </p:grpSpPr>
              <p:sp>
                <p:nvSpPr>
                  <p:cNvPr id="395" name="Rechthoek 394">
                    <a:extLst>
                      <a:ext uri="{FF2B5EF4-FFF2-40B4-BE49-F238E27FC236}">
                        <a16:creationId xmlns:a16="http://schemas.microsoft.com/office/drawing/2014/main" id="{BA288A9A-31F7-4EF3-A5D4-CACE2883862B}"/>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96" name="Pijl: punthaak 395">
                    <a:extLst>
                      <a:ext uri="{FF2B5EF4-FFF2-40B4-BE49-F238E27FC236}">
                        <a16:creationId xmlns:a16="http://schemas.microsoft.com/office/drawing/2014/main" id="{8BB7BFF4-152B-4099-839A-2525D954D09F}"/>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390" name="Groep 389">
                  <a:extLst>
                    <a:ext uri="{FF2B5EF4-FFF2-40B4-BE49-F238E27FC236}">
                      <a16:creationId xmlns:a16="http://schemas.microsoft.com/office/drawing/2014/main" id="{CD964FFF-76BF-4BFD-8A61-303F66CF1ACB}"/>
                    </a:ext>
                  </a:extLst>
                </p:cNvPr>
                <p:cNvGrpSpPr/>
                <p:nvPr userDrawn="1"/>
              </p:nvGrpSpPr>
              <p:grpSpPr>
                <a:xfrm flipV="1">
                  <a:off x="3177409" y="1321525"/>
                  <a:ext cx="66573" cy="51968"/>
                  <a:chOff x="3177409" y="1196372"/>
                  <a:chExt cx="66573" cy="51968"/>
                </a:xfrm>
              </p:grpSpPr>
              <p:sp>
                <p:nvSpPr>
                  <p:cNvPr id="393" name="Rechthoek 392">
                    <a:extLst>
                      <a:ext uri="{FF2B5EF4-FFF2-40B4-BE49-F238E27FC236}">
                        <a16:creationId xmlns:a16="http://schemas.microsoft.com/office/drawing/2014/main" id="{B29BB837-22C2-4EF2-B1CC-FBECDD74E5CD}"/>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94" name="Pijl: punthaak 393">
                    <a:extLst>
                      <a:ext uri="{FF2B5EF4-FFF2-40B4-BE49-F238E27FC236}">
                        <a16:creationId xmlns:a16="http://schemas.microsoft.com/office/drawing/2014/main" id="{E63FECCE-06EC-42FA-B534-16A8758FD6BF}"/>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391" name="Rechte verbindingslijn 390">
                  <a:extLst>
                    <a:ext uri="{FF2B5EF4-FFF2-40B4-BE49-F238E27FC236}">
                      <a16:creationId xmlns:a16="http://schemas.microsoft.com/office/drawing/2014/main" id="{487F2597-9D76-4C2F-ABFF-E6745989B521}"/>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92" name="Rechte verbindingslijn 391">
                  <a:extLst>
                    <a:ext uri="{FF2B5EF4-FFF2-40B4-BE49-F238E27FC236}">
                      <a16:creationId xmlns:a16="http://schemas.microsoft.com/office/drawing/2014/main" id="{ABE06583-8B49-4C96-BE47-CC2E4F13EF47}"/>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78" name="Groep 377">
                <a:extLst>
                  <a:ext uri="{FF2B5EF4-FFF2-40B4-BE49-F238E27FC236}">
                    <a16:creationId xmlns:a16="http://schemas.microsoft.com/office/drawing/2014/main" id="{B6C165B3-B5AE-4296-A2EB-48D6FAF7141C}"/>
                  </a:ext>
                </a:extLst>
              </p:cNvPr>
              <p:cNvGrpSpPr/>
              <p:nvPr userDrawn="1"/>
            </p:nvGrpSpPr>
            <p:grpSpPr>
              <a:xfrm>
                <a:off x="3191807" y="1465204"/>
                <a:ext cx="163374" cy="189340"/>
                <a:chOff x="3191807" y="1465204"/>
                <a:chExt cx="163374" cy="189340"/>
              </a:xfrm>
            </p:grpSpPr>
            <p:sp>
              <p:nvSpPr>
                <p:cNvPr id="379" name="Vrije vorm: vorm 378">
                  <a:extLst>
                    <a:ext uri="{FF2B5EF4-FFF2-40B4-BE49-F238E27FC236}">
                      <a16:creationId xmlns:a16="http://schemas.microsoft.com/office/drawing/2014/main" id="{73763CB1-FB6D-4DDD-822B-6D7D561296F4}"/>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80" name="Rechthoek: afgeronde hoeken 379">
                  <a:extLst>
                    <a:ext uri="{FF2B5EF4-FFF2-40B4-BE49-F238E27FC236}">
                      <a16:creationId xmlns:a16="http://schemas.microsoft.com/office/drawing/2014/main" id="{1AD51E50-1A1F-453C-B23F-D01F045850D3}"/>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81" name="Vrije vorm: vorm 380">
                  <a:extLst>
                    <a:ext uri="{FF2B5EF4-FFF2-40B4-BE49-F238E27FC236}">
                      <a16:creationId xmlns:a16="http://schemas.microsoft.com/office/drawing/2014/main" id="{D40C5C57-C7D3-4F45-8F5F-0552B6896894}"/>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382" name="Groep 381">
                  <a:extLst>
                    <a:ext uri="{FF2B5EF4-FFF2-40B4-BE49-F238E27FC236}">
                      <a16:creationId xmlns:a16="http://schemas.microsoft.com/office/drawing/2014/main" id="{E90D1F86-575A-4D74-B58F-5810D19B730C}"/>
                    </a:ext>
                  </a:extLst>
                </p:cNvPr>
                <p:cNvGrpSpPr/>
                <p:nvPr userDrawn="1"/>
              </p:nvGrpSpPr>
              <p:grpSpPr>
                <a:xfrm>
                  <a:off x="3216769" y="1504951"/>
                  <a:ext cx="138412" cy="149593"/>
                  <a:chOff x="3216769" y="1504951"/>
                  <a:chExt cx="138412" cy="149593"/>
                </a:xfrm>
              </p:grpSpPr>
              <p:sp>
                <p:nvSpPr>
                  <p:cNvPr id="383" name="Vrije vorm: vorm 382">
                    <a:extLst>
                      <a:ext uri="{FF2B5EF4-FFF2-40B4-BE49-F238E27FC236}">
                        <a16:creationId xmlns:a16="http://schemas.microsoft.com/office/drawing/2014/main" id="{90E6E9FB-B9A3-4713-98CD-0F60445720EB}"/>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384" name="Groep 383">
                    <a:extLst>
                      <a:ext uri="{FF2B5EF4-FFF2-40B4-BE49-F238E27FC236}">
                        <a16:creationId xmlns:a16="http://schemas.microsoft.com/office/drawing/2014/main" id="{D6DF1532-F434-4D4C-9F41-87F59E5C6777}"/>
                      </a:ext>
                    </a:extLst>
                  </p:cNvPr>
                  <p:cNvGrpSpPr/>
                  <p:nvPr userDrawn="1"/>
                </p:nvGrpSpPr>
                <p:grpSpPr>
                  <a:xfrm>
                    <a:off x="3216769" y="1578766"/>
                    <a:ext cx="90787" cy="75778"/>
                    <a:chOff x="3216769" y="1578766"/>
                    <a:chExt cx="90787" cy="75778"/>
                  </a:xfrm>
                </p:grpSpPr>
                <p:sp>
                  <p:nvSpPr>
                    <p:cNvPr id="385" name="Ovaal 384">
                      <a:extLst>
                        <a:ext uri="{FF2B5EF4-FFF2-40B4-BE49-F238E27FC236}">
                          <a16:creationId xmlns:a16="http://schemas.microsoft.com/office/drawing/2014/main" id="{720C8A61-5E45-4032-87E5-B25301755C0B}"/>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86" name="Gelijkbenige driehoek 34">
                      <a:extLst>
                        <a:ext uri="{FF2B5EF4-FFF2-40B4-BE49-F238E27FC236}">
                          <a16:creationId xmlns:a16="http://schemas.microsoft.com/office/drawing/2014/main" id="{F1641266-A2A0-4957-82BC-B116DB08E779}"/>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350" name="Ovaal 349">
              <a:extLst>
                <a:ext uri="{FF2B5EF4-FFF2-40B4-BE49-F238E27FC236}">
                  <a16:creationId xmlns:a16="http://schemas.microsoft.com/office/drawing/2014/main" id="{833DD537-C2A6-4CA5-A516-46026A70538E}"/>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51" name="Rechthoek 350">
              <a:extLst>
                <a:ext uri="{FF2B5EF4-FFF2-40B4-BE49-F238E27FC236}">
                  <a16:creationId xmlns:a16="http://schemas.microsoft.com/office/drawing/2014/main" id="{495CD9DB-5AA9-438C-9DDA-671C51CBF8EC}"/>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52" name="Groep 351">
              <a:extLst>
                <a:ext uri="{FF2B5EF4-FFF2-40B4-BE49-F238E27FC236}">
                  <a16:creationId xmlns:a16="http://schemas.microsoft.com/office/drawing/2014/main" id="{045C9F62-A985-4819-80BA-6F553104B06C}"/>
                </a:ext>
              </a:extLst>
            </p:cNvPr>
            <p:cNvGrpSpPr/>
            <p:nvPr userDrawn="1"/>
          </p:nvGrpSpPr>
          <p:grpSpPr>
            <a:xfrm>
              <a:off x="12753140" y="5264509"/>
              <a:ext cx="1012147" cy="538011"/>
              <a:chOff x="6151912" y="2335713"/>
              <a:chExt cx="1012147" cy="538011"/>
            </a:xfrm>
          </p:grpSpPr>
          <p:sp>
            <p:nvSpPr>
              <p:cNvPr id="357" name="Rechthoek 356">
                <a:extLst>
                  <a:ext uri="{FF2B5EF4-FFF2-40B4-BE49-F238E27FC236}">
                    <a16:creationId xmlns:a16="http://schemas.microsoft.com/office/drawing/2014/main" id="{9F52FFE5-05C4-45DA-89B0-7A495AC8FAA8}"/>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58" name="Rechthoek 357">
                <a:extLst>
                  <a:ext uri="{FF2B5EF4-FFF2-40B4-BE49-F238E27FC236}">
                    <a16:creationId xmlns:a16="http://schemas.microsoft.com/office/drawing/2014/main" id="{28869791-3B97-42BB-B4B8-4630405FD055}"/>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59" name="Tekstvak 358">
                <a:extLst>
                  <a:ext uri="{FF2B5EF4-FFF2-40B4-BE49-F238E27FC236}">
                    <a16:creationId xmlns:a16="http://schemas.microsoft.com/office/drawing/2014/main" id="{58227D53-7BEC-461D-99E5-0942F29D7F71}"/>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360" name="Tekstvak 359">
                <a:extLst>
                  <a:ext uri="{FF2B5EF4-FFF2-40B4-BE49-F238E27FC236}">
                    <a16:creationId xmlns:a16="http://schemas.microsoft.com/office/drawing/2014/main" id="{BA65D21C-5C4F-4112-8EF8-E6F1FB1191DD}"/>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361" name="Picture 3">
                <a:extLst>
                  <a:ext uri="{FF2B5EF4-FFF2-40B4-BE49-F238E27FC236}">
                    <a16:creationId xmlns:a16="http://schemas.microsoft.com/office/drawing/2014/main" id="{FBB6B0AE-933C-4ED8-9E35-766F24982789}"/>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2" name="Groep 361">
                <a:extLst>
                  <a:ext uri="{FF2B5EF4-FFF2-40B4-BE49-F238E27FC236}">
                    <a16:creationId xmlns:a16="http://schemas.microsoft.com/office/drawing/2014/main" id="{C944A8E0-20EC-44DE-9EF1-DACF848F85EA}"/>
                  </a:ext>
                </a:extLst>
              </p:cNvPr>
              <p:cNvGrpSpPr/>
              <p:nvPr userDrawn="1"/>
            </p:nvGrpSpPr>
            <p:grpSpPr>
              <a:xfrm>
                <a:off x="6218544" y="2402421"/>
                <a:ext cx="144156" cy="112178"/>
                <a:chOff x="6218544" y="2402421"/>
                <a:chExt cx="144156" cy="112178"/>
              </a:xfrm>
            </p:grpSpPr>
            <p:sp>
              <p:nvSpPr>
                <p:cNvPr id="368" name="Rechthoek 367">
                  <a:extLst>
                    <a:ext uri="{FF2B5EF4-FFF2-40B4-BE49-F238E27FC236}">
                      <a16:creationId xmlns:a16="http://schemas.microsoft.com/office/drawing/2014/main" id="{32755F26-EA11-444C-9FDA-6F4FA56C5FA8}"/>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69" name="Rechthoek 47">
                  <a:extLst>
                    <a:ext uri="{FF2B5EF4-FFF2-40B4-BE49-F238E27FC236}">
                      <a16:creationId xmlns:a16="http://schemas.microsoft.com/office/drawing/2014/main" id="{4F65848A-7BF1-488F-B3C8-EEAD3623A5B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70" name="Rechthoek 47">
                  <a:extLst>
                    <a:ext uri="{FF2B5EF4-FFF2-40B4-BE49-F238E27FC236}">
                      <a16:creationId xmlns:a16="http://schemas.microsoft.com/office/drawing/2014/main" id="{5C93F0E1-7A42-44F0-8718-EA7AD1131096}"/>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71" name="Koorde 370">
                  <a:extLst>
                    <a:ext uri="{FF2B5EF4-FFF2-40B4-BE49-F238E27FC236}">
                      <a16:creationId xmlns:a16="http://schemas.microsoft.com/office/drawing/2014/main" id="{1B20545F-81F3-4174-8D7B-CE8C09F8909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363" name="Groep 362">
                <a:extLst>
                  <a:ext uri="{FF2B5EF4-FFF2-40B4-BE49-F238E27FC236}">
                    <a16:creationId xmlns:a16="http://schemas.microsoft.com/office/drawing/2014/main" id="{74D37704-7445-4CAC-ACC0-3D2C54DEFE73}"/>
                  </a:ext>
                </a:extLst>
              </p:cNvPr>
              <p:cNvGrpSpPr/>
              <p:nvPr userDrawn="1"/>
            </p:nvGrpSpPr>
            <p:grpSpPr>
              <a:xfrm>
                <a:off x="6218544" y="2636044"/>
                <a:ext cx="144156" cy="97631"/>
                <a:chOff x="6218544" y="2636044"/>
                <a:chExt cx="144156" cy="97631"/>
              </a:xfrm>
            </p:grpSpPr>
            <p:sp>
              <p:nvSpPr>
                <p:cNvPr id="364" name="Rechthoek 363">
                  <a:extLst>
                    <a:ext uri="{FF2B5EF4-FFF2-40B4-BE49-F238E27FC236}">
                      <a16:creationId xmlns:a16="http://schemas.microsoft.com/office/drawing/2014/main" id="{EE0A4775-9D3C-49D8-A718-D0ECD64C7AF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65" name="Rechthoek 364">
                  <a:extLst>
                    <a:ext uri="{FF2B5EF4-FFF2-40B4-BE49-F238E27FC236}">
                      <a16:creationId xmlns:a16="http://schemas.microsoft.com/office/drawing/2014/main" id="{7B1A4735-F20C-4D78-B512-F314418F6F8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66" name="Ovaal 365">
                  <a:extLst>
                    <a:ext uri="{FF2B5EF4-FFF2-40B4-BE49-F238E27FC236}">
                      <a16:creationId xmlns:a16="http://schemas.microsoft.com/office/drawing/2014/main" id="{4C3DC4BF-AEE8-461E-85F0-7AFDD0423CC7}"/>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67" name="Rechthoek 47">
                  <a:extLst>
                    <a:ext uri="{FF2B5EF4-FFF2-40B4-BE49-F238E27FC236}">
                      <a16:creationId xmlns:a16="http://schemas.microsoft.com/office/drawing/2014/main" id="{76915221-5A2C-4E4A-8BB0-FD17FDD37D0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353" name="Rechte verbindingslijn 352">
              <a:extLst>
                <a:ext uri="{FF2B5EF4-FFF2-40B4-BE49-F238E27FC236}">
                  <a16:creationId xmlns:a16="http://schemas.microsoft.com/office/drawing/2014/main" id="{38291CD8-F938-44D2-8271-6C14D6511C72}"/>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354" name="Ovaal 353">
              <a:extLst>
                <a:ext uri="{FF2B5EF4-FFF2-40B4-BE49-F238E27FC236}">
                  <a16:creationId xmlns:a16="http://schemas.microsoft.com/office/drawing/2014/main" id="{C1157E3A-2E55-400B-B7FD-266D14A3B1B3}"/>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55" name="Rechthoek 354">
              <a:extLst>
                <a:ext uri="{FF2B5EF4-FFF2-40B4-BE49-F238E27FC236}">
                  <a16:creationId xmlns:a16="http://schemas.microsoft.com/office/drawing/2014/main" id="{3C4ABC04-FB49-474A-A292-09F523D4A9DD}"/>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56" name="Rechte verbindingslijn 355">
              <a:extLst>
                <a:ext uri="{FF2B5EF4-FFF2-40B4-BE49-F238E27FC236}">
                  <a16:creationId xmlns:a16="http://schemas.microsoft.com/office/drawing/2014/main" id="{F65DF409-183E-4F60-99C5-9048AB96212D}"/>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171" name="TextBox 7">
            <a:extLst>
              <a:ext uri="{FF2B5EF4-FFF2-40B4-BE49-F238E27FC236}">
                <a16:creationId xmlns:a16="http://schemas.microsoft.com/office/drawing/2014/main" id="{1A6F338B-BF84-4CEB-9690-54EA26BA5697}"/>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Tijdelijke aanduiding voor dianummer 5">
            <a:extLst>
              <a:ext uri="{FF2B5EF4-FFF2-40B4-BE49-F238E27FC236}">
                <a16:creationId xmlns:a16="http://schemas.microsoft.com/office/drawing/2014/main" id="{69BB214E-3609-4E55-A336-9FCDB28770AF}"/>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180" name="Table 13">
            <a:extLst>
              <a:ext uri="{FF2B5EF4-FFF2-40B4-BE49-F238E27FC236}">
                <a16:creationId xmlns:a16="http://schemas.microsoft.com/office/drawing/2014/main" id="{6DC1D079-E745-4D57-99FF-2F899ECBB931}"/>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81" name="Picture 2">
            <a:extLst>
              <a:ext uri="{FF2B5EF4-FFF2-40B4-BE49-F238E27FC236}">
                <a16:creationId xmlns:a16="http://schemas.microsoft.com/office/drawing/2014/main" id="{044E8005-55C3-4C0C-B519-D59BCCFA64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83" name="Tijdelijke aanduiding voor datum 3">
            <a:extLst>
              <a:ext uri="{FF2B5EF4-FFF2-40B4-BE49-F238E27FC236}">
                <a16:creationId xmlns:a16="http://schemas.microsoft.com/office/drawing/2014/main" id="{7677153B-FFE8-457A-ACC0-A5F8DCF03CBC}"/>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184" name="Tijdelijke aanduiding voor voettekst 4">
            <a:extLst>
              <a:ext uri="{FF2B5EF4-FFF2-40B4-BE49-F238E27FC236}">
                <a16:creationId xmlns:a16="http://schemas.microsoft.com/office/drawing/2014/main" id="{444C143B-7542-4B10-90C2-E2EBB7B3458A}"/>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cxnSp>
        <p:nvCxnSpPr>
          <p:cNvPr id="405" name="Rechte verbindingslijn 404">
            <a:extLst>
              <a:ext uri="{FF2B5EF4-FFF2-40B4-BE49-F238E27FC236}">
                <a16:creationId xmlns:a16="http://schemas.microsoft.com/office/drawing/2014/main" id="{55F03F27-5D41-4C3D-82F1-0354E1A3B76A}"/>
              </a:ext>
            </a:extLst>
          </p:cNvPr>
          <p:cNvCxnSpPr/>
          <p:nvPr userDrawn="1"/>
        </p:nvCxnSpPr>
        <p:spPr>
          <a:xfrm>
            <a:off x="-100316" y="6389966"/>
            <a:ext cx="1234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75" name="Tijdelijke aanduiding voor tekst 7">
            <a:extLst>
              <a:ext uri="{FF2B5EF4-FFF2-40B4-BE49-F238E27FC236}">
                <a16:creationId xmlns:a16="http://schemas.microsoft.com/office/drawing/2014/main" id="{76F86B15-20CB-4CDF-821F-1136354F3662}"/>
              </a:ext>
            </a:extLst>
          </p:cNvPr>
          <p:cNvSpPr>
            <a:spLocks noGrp="1"/>
          </p:cNvSpPr>
          <p:nvPr>
            <p:ph type="body" sz="quarter" idx="17" hasCustomPrompt="1"/>
          </p:nvPr>
        </p:nvSpPr>
        <p:spPr>
          <a:xfrm>
            <a:off x="661988" y="1252539"/>
            <a:ext cx="5142783" cy="482123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vl6pPr>
              <a:defRPr>
                <a:solidFill>
                  <a:schemeClr val="tx1"/>
                </a:solidFill>
              </a:defRPr>
            </a:lvl6pPr>
            <a:lvl7pPr>
              <a:buClr>
                <a:schemeClr val="bg1"/>
              </a:buClr>
              <a:defRPr>
                <a:solidFill>
                  <a:schemeClr val="bg1"/>
                </a:solidFill>
              </a:defRPr>
            </a:lvl7pPr>
            <a:lvl8pPr>
              <a:defRPr>
                <a:solidFill>
                  <a:schemeClr val="bg1"/>
                </a:solidFill>
              </a:defRPr>
            </a:lvl8pPr>
            <a:lvl9pPr>
              <a:buClr>
                <a:schemeClr val="bg1"/>
              </a:buClr>
              <a:defRPr>
                <a:solidFill>
                  <a:schemeClr val="bg1"/>
                </a:solidFill>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
        <p:nvSpPr>
          <p:cNvPr id="176" name="Tijdelijke aanduiding voor tekst 4">
            <a:extLst>
              <a:ext uri="{FF2B5EF4-FFF2-40B4-BE49-F238E27FC236}">
                <a16:creationId xmlns:a16="http://schemas.microsoft.com/office/drawing/2014/main" id="{082B4EFA-4E4C-433A-B662-014207C08A66}"/>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grpSp>
        <p:nvGrpSpPr>
          <p:cNvPr id="177" name="Groep 176">
            <a:extLst>
              <a:ext uri="{FF2B5EF4-FFF2-40B4-BE49-F238E27FC236}">
                <a16:creationId xmlns:a16="http://schemas.microsoft.com/office/drawing/2014/main" id="{20543B67-BDA6-47D4-9EB2-CBA95185DFCB}"/>
              </a:ext>
            </a:extLst>
          </p:cNvPr>
          <p:cNvGrpSpPr/>
          <p:nvPr userDrawn="1"/>
        </p:nvGrpSpPr>
        <p:grpSpPr>
          <a:xfrm>
            <a:off x="-3854496" y="1434"/>
            <a:ext cx="3704094" cy="5997454"/>
            <a:chOff x="-3854496" y="1434"/>
            <a:chExt cx="3704094" cy="5997454"/>
          </a:xfrm>
        </p:grpSpPr>
        <p:sp>
          <p:nvSpPr>
            <p:cNvPr id="178" name="Rechthoek 177">
              <a:extLst>
                <a:ext uri="{FF2B5EF4-FFF2-40B4-BE49-F238E27FC236}">
                  <a16:creationId xmlns:a16="http://schemas.microsoft.com/office/drawing/2014/main" id="{B53FF444-1F6E-46E5-8F55-DE6BFEE32F07}"/>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179" name="Rechthoek 178">
              <a:extLst>
                <a:ext uri="{FF2B5EF4-FFF2-40B4-BE49-F238E27FC236}">
                  <a16:creationId xmlns:a16="http://schemas.microsoft.com/office/drawing/2014/main" id="{E292A6C1-36E3-41E6-8196-8E76D736D0C1}"/>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185" name="Rechthoek 184">
              <a:extLst>
                <a:ext uri="{FF2B5EF4-FFF2-40B4-BE49-F238E27FC236}">
                  <a16:creationId xmlns:a16="http://schemas.microsoft.com/office/drawing/2014/main" id="{1C4D83A5-689D-4D15-B618-B6B432A0094A}"/>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tx2"/>
                  </a:solidFill>
                  <a:effectLst/>
                  <a:uLnTx/>
                  <a:uFillTx/>
                  <a:latin typeface="+mj-lt"/>
                  <a:cs typeface="Segoe UI Light" panose="020B0502040204020203" pitchFamily="34" charset="0"/>
                </a:rPr>
                <a:t>How to use text levels</a:t>
              </a:r>
            </a:p>
          </p:txBody>
        </p:sp>
        <p:sp>
          <p:nvSpPr>
            <p:cNvPr id="186" name="Ovaal 185">
              <a:extLst>
                <a:ext uri="{FF2B5EF4-FFF2-40B4-BE49-F238E27FC236}">
                  <a16:creationId xmlns:a16="http://schemas.microsoft.com/office/drawing/2014/main" id="{F266BEEB-6CDE-48D5-B14D-A959F844D9F8}"/>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grpSp>
          <p:nvGrpSpPr>
            <p:cNvPr id="187" name="Groep 186">
              <a:extLst>
                <a:ext uri="{FF2B5EF4-FFF2-40B4-BE49-F238E27FC236}">
                  <a16:creationId xmlns:a16="http://schemas.microsoft.com/office/drawing/2014/main" id="{642F5FFD-0B17-4757-8468-1E5593BCBDCB}"/>
                </a:ext>
              </a:extLst>
            </p:cNvPr>
            <p:cNvGrpSpPr/>
            <p:nvPr userDrawn="1"/>
          </p:nvGrpSpPr>
          <p:grpSpPr>
            <a:xfrm>
              <a:off x="-3854496" y="349413"/>
              <a:ext cx="2933825" cy="558875"/>
              <a:chOff x="-3419346" y="368233"/>
              <a:chExt cx="3904920" cy="743862"/>
            </a:xfrm>
          </p:grpSpPr>
          <p:sp>
            <p:nvSpPr>
              <p:cNvPr id="211" name="Rechthoek 210">
                <a:extLst>
                  <a:ext uri="{FF2B5EF4-FFF2-40B4-BE49-F238E27FC236}">
                    <a16:creationId xmlns:a16="http://schemas.microsoft.com/office/drawing/2014/main" id="{4491EE6D-528B-43EB-9F62-C2657CF18482}"/>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cs typeface="Arial" panose="020B0604020202020204" pitchFamily="34" charset="0"/>
                  </a:rPr>
                  <a:t>Home</a:t>
                </a:r>
              </a:p>
            </p:txBody>
          </p:sp>
          <p:cxnSp>
            <p:nvCxnSpPr>
              <p:cNvPr id="212" name="Rechte verbindingslijn 211">
                <a:extLst>
                  <a:ext uri="{FF2B5EF4-FFF2-40B4-BE49-F238E27FC236}">
                    <a16:creationId xmlns:a16="http://schemas.microsoft.com/office/drawing/2014/main" id="{A8651528-F460-470B-AB65-02DDA880EC97}"/>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Rechte verbindingslijn 212">
                <a:extLst>
                  <a:ext uri="{FF2B5EF4-FFF2-40B4-BE49-F238E27FC236}">
                    <a16:creationId xmlns:a16="http://schemas.microsoft.com/office/drawing/2014/main" id="{08EA5CBB-FAF0-4857-8A0E-0816D701301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Rechthoek 213">
                <a:extLst>
                  <a:ext uri="{FF2B5EF4-FFF2-40B4-BE49-F238E27FC236}">
                    <a16:creationId xmlns:a16="http://schemas.microsoft.com/office/drawing/2014/main" id="{2B52989E-8073-4F58-BC36-D5776D510A8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nvGrpSpPr>
              <p:cNvPr id="215" name="Groep 214">
                <a:extLst>
                  <a:ext uri="{FF2B5EF4-FFF2-40B4-BE49-F238E27FC236}">
                    <a16:creationId xmlns:a16="http://schemas.microsoft.com/office/drawing/2014/main" id="{61EE03C0-0EA5-4D01-858E-AD2DBC51D305}"/>
                  </a:ext>
                </a:extLst>
              </p:cNvPr>
              <p:cNvGrpSpPr/>
              <p:nvPr userDrawn="1"/>
            </p:nvGrpSpPr>
            <p:grpSpPr>
              <a:xfrm>
                <a:off x="-3002834" y="720303"/>
                <a:ext cx="182598" cy="143759"/>
                <a:chOff x="-3310843" y="700986"/>
                <a:chExt cx="182598" cy="143759"/>
              </a:xfrm>
            </p:grpSpPr>
            <p:grpSp>
              <p:nvGrpSpPr>
                <p:cNvPr id="254" name="Groep 253">
                  <a:extLst>
                    <a:ext uri="{FF2B5EF4-FFF2-40B4-BE49-F238E27FC236}">
                      <a16:creationId xmlns:a16="http://schemas.microsoft.com/office/drawing/2014/main" id="{7B02353F-79CA-4319-B3EA-A9F5249DDFB1}"/>
                    </a:ext>
                  </a:extLst>
                </p:cNvPr>
                <p:cNvGrpSpPr/>
                <p:nvPr userDrawn="1"/>
              </p:nvGrpSpPr>
              <p:grpSpPr>
                <a:xfrm>
                  <a:off x="-3310843" y="700986"/>
                  <a:ext cx="182598" cy="143759"/>
                  <a:chOff x="-3310843" y="700986"/>
                  <a:chExt cx="182598" cy="143759"/>
                </a:xfrm>
              </p:grpSpPr>
              <p:cxnSp>
                <p:nvCxnSpPr>
                  <p:cNvPr id="408" name="Rechte verbindingslijn 407">
                    <a:extLst>
                      <a:ext uri="{FF2B5EF4-FFF2-40B4-BE49-F238E27FC236}">
                        <a16:creationId xmlns:a16="http://schemas.microsoft.com/office/drawing/2014/main" id="{B79B523C-8307-4720-8FAE-BE3387FD8877}"/>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9" name="Rechte verbindingslijn 408">
                    <a:extLst>
                      <a:ext uri="{FF2B5EF4-FFF2-40B4-BE49-F238E27FC236}">
                        <a16:creationId xmlns:a16="http://schemas.microsoft.com/office/drawing/2014/main" id="{FA607891-F306-4E15-96CD-69137AC9DEF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10" name="Rechte verbindingslijn 409">
                    <a:extLst>
                      <a:ext uri="{FF2B5EF4-FFF2-40B4-BE49-F238E27FC236}">
                        <a16:creationId xmlns:a16="http://schemas.microsoft.com/office/drawing/2014/main" id="{DF985556-F797-4293-B32E-B455807D386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11" name="Rechte verbindingslijn 410">
                    <a:extLst>
                      <a:ext uri="{FF2B5EF4-FFF2-40B4-BE49-F238E27FC236}">
                        <a16:creationId xmlns:a16="http://schemas.microsoft.com/office/drawing/2014/main" id="{DE09201D-ED89-4666-840C-B08C1789BB1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12" name="Rechte verbindingslijn 411">
                    <a:extLst>
                      <a:ext uri="{FF2B5EF4-FFF2-40B4-BE49-F238E27FC236}">
                        <a16:creationId xmlns:a16="http://schemas.microsoft.com/office/drawing/2014/main" id="{26B4CAFE-7F4C-4447-8453-FA1D2E9CC626}"/>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55" name="Groep 254">
                  <a:extLst>
                    <a:ext uri="{FF2B5EF4-FFF2-40B4-BE49-F238E27FC236}">
                      <a16:creationId xmlns:a16="http://schemas.microsoft.com/office/drawing/2014/main" id="{DE656B1C-11B5-4456-AF99-8CAFECA7C0F0}"/>
                    </a:ext>
                  </a:extLst>
                </p:cNvPr>
                <p:cNvGrpSpPr/>
                <p:nvPr userDrawn="1"/>
              </p:nvGrpSpPr>
              <p:grpSpPr>
                <a:xfrm flipH="1">
                  <a:off x="-3310774" y="735854"/>
                  <a:ext cx="88801" cy="72568"/>
                  <a:chOff x="-2091059" y="1395403"/>
                  <a:chExt cx="157316" cy="128558"/>
                </a:xfrm>
              </p:grpSpPr>
              <p:sp>
                <p:nvSpPr>
                  <p:cNvPr id="406" name="Rechthoek 405">
                    <a:extLst>
                      <a:ext uri="{FF2B5EF4-FFF2-40B4-BE49-F238E27FC236}">
                        <a16:creationId xmlns:a16="http://schemas.microsoft.com/office/drawing/2014/main" id="{1D7614F9-40C5-43EE-82C3-3E3B5244610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07" name="Pijl: punthaak 406">
                    <a:extLst>
                      <a:ext uri="{FF2B5EF4-FFF2-40B4-BE49-F238E27FC236}">
                        <a16:creationId xmlns:a16="http://schemas.microsoft.com/office/drawing/2014/main" id="{C3FC15B1-FF9C-4E74-A981-A1C84635C8A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nvGrpSpPr>
              <p:cNvPr id="216" name="Groep 215">
                <a:extLst>
                  <a:ext uri="{FF2B5EF4-FFF2-40B4-BE49-F238E27FC236}">
                    <a16:creationId xmlns:a16="http://schemas.microsoft.com/office/drawing/2014/main" id="{2C5E9B21-41B1-4158-9A64-3C024A596D75}"/>
                  </a:ext>
                </a:extLst>
              </p:cNvPr>
              <p:cNvGrpSpPr/>
              <p:nvPr userDrawn="1"/>
            </p:nvGrpSpPr>
            <p:grpSpPr>
              <a:xfrm>
                <a:off x="-3326107" y="720303"/>
                <a:ext cx="182598" cy="143759"/>
                <a:chOff x="-3634116" y="700986"/>
                <a:chExt cx="182598" cy="143759"/>
              </a:xfrm>
            </p:grpSpPr>
            <p:grpSp>
              <p:nvGrpSpPr>
                <p:cNvPr id="245" name="Groep 244">
                  <a:extLst>
                    <a:ext uri="{FF2B5EF4-FFF2-40B4-BE49-F238E27FC236}">
                      <a16:creationId xmlns:a16="http://schemas.microsoft.com/office/drawing/2014/main" id="{B644034D-8938-4470-9CE1-ABD9B07E22B1}"/>
                    </a:ext>
                  </a:extLst>
                </p:cNvPr>
                <p:cNvGrpSpPr/>
                <p:nvPr userDrawn="1"/>
              </p:nvGrpSpPr>
              <p:grpSpPr>
                <a:xfrm>
                  <a:off x="-3634116" y="700986"/>
                  <a:ext cx="182598" cy="143759"/>
                  <a:chOff x="-3634116" y="700986"/>
                  <a:chExt cx="182598" cy="143759"/>
                </a:xfrm>
              </p:grpSpPr>
              <p:cxnSp>
                <p:nvCxnSpPr>
                  <p:cNvPr id="249" name="Rechte verbindingslijn 248">
                    <a:extLst>
                      <a:ext uri="{FF2B5EF4-FFF2-40B4-BE49-F238E27FC236}">
                        <a16:creationId xmlns:a16="http://schemas.microsoft.com/office/drawing/2014/main" id="{63417FD9-67CC-42A2-90CE-FC831D22F64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50" name="Rechte verbindingslijn 249">
                    <a:extLst>
                      <a:ext uri="{FF2B5EF4-FFF2-40B4-BE49-F238E27FC236}">
                        <a16:creationId xmlns:a16="http://schemas.microsoft.com/office/drawing/2014/main" id="{4B4A1266-E9A7-4CBE-B2A1-55EF4A71FDA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51" name="Rechte verbindingslijn 250">
                    <a:extLst>
                      <a:ext uri="{FF2B5EF4-FFF2-40B4-BE49-F238E27FC236}">
                        <a16:creationId xmlns:a16="http://schemas.microsoft.com/office/drawing/2014/main" id="{5CE598F1-115A-47EC-A579-48531AA3277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52" name="Rechte verbindingslijn 251">
                    <a:extLst>
                      <a:ext uri="{FF2B5EF4-FFF2-40B4-BE49-F238E27FC236}">
                        <a16:creationId xmlns:a16="http://schemas.microsoft.com/office/drawing/2014/main" id="{ADB0B50B-877E-4DB7-AEB7-C7CE924B1044}"/>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53" name="Rechte verbindingslijn 252">
                    <a:extLst>
                      <a:ext uri="{FF2B5EF4-FFF2-40B4-BE49-F238E27FC236}">
                        <a16:creationId xmlns:a16="http://schemas.microsoft.com/office/drawing/2014/main" id="{B44C955D-B549-468B-AB44-A0C3ED224FE9}"/>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46" name="Groep 245">
                  <a:extLst>
                    <a:ext uri="{FF2B5EF4-FFF2-40B4-BE49-F238E27FC236}">
                      <a16:creationId xmlns:a16="http://schemas.microsoft.com/office/drawing/2014/main" id="{2F56707D-D66F-49BA-88E7-A66530C68673}"/>
                    </a:ext>
                  </a:extLst>
                </p:cNvPr>
                <p:cNvGrpSpPr/>
                <p:nvPr userDrawn="1"/>
              </p:nvGrpSpPr>
              <p:grpSpPr>
                <a:xfrm>
                  <a:off x="-3634047" y="735854"/>
                  <a:ext cx="88801" cy="72568"/>
                  <a:chOff x="-2091059" y="1395403"/>
                  <a:chExt cx="157316" cy="128558"/>
                </a:xfrm>
              </p:grpSpPr>
              <p:sp>
                <p:nvSpPr>
                  <p:cNvPr id="247" name="Rechthoek 246">
                    <a:extLst>
                      <a:ext uri="{FF2B5EF4-FFF2-40B4-BE49-F238E27FC236}">
                        <a16:creationId xmlns:a16="http://schemas.microsoft.com/office/drawing/2014/main" id="{732FEFE4-EDE2-47BD-B568-9ADCC9D66FF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48" name="Pijl: punthaak 247">
                    <a:extLst>
                      <a:ext uri="{FF2B5EF4-FFF2-40B4-BE49-F238E27FC236}">
                        <a16:creationId xmlns:a16="http://schemas.microsoft.com/office/drawing/2014/main" id="{D7A5DDAA-AC1E-449D-9ED4-3A5F114565C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217" name="Rechte verbindingslijn 216">
                <a:extLst>
                  <a:ext uri="{FF2B5EF4-FFF2-40B4-BE49-F238E27FC236}">
                    <a16:creationId xmlns:a16="http://schemas.microsoft.com/office/drawing/2014/main" id="{D761D032-1EBF-43D7-90F0-CA3007B2CAC7}"/>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218" name="Rechte verbindingslijn 217">
                <a:extLst>
                  <a:ext uri="{FF2B5EF4-FFF2-40B4-BE49-F238E27FC236}">
                    <a16:creationId xmlns:a16="http://schemas.microsoft.com/office/drawing/2014/main" id="{25C4BAEA-CF16-4996-937B-8E1F66FDEEEA}"/>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219" name="Groep 218">
                <a:extLst>
                  <a:ext uri="{FF2B5EF4-FFF2-40B4-BE49-F238E27FC236}">
                    <a16:creationId xmlns:a16="http://schemas.microsoft.com/office/drawing/2014/main" id="{B41C159D-2950-4D2F-8C54-5005C13071BA}"/>
                  </a:ext>
                </a:extLst>
              </p:cNvPr>
              <p:cNvGrpSpPr/>
              <p:nvPr userDrawn="1"/>
            </p:nvGrpSpPr>
            <p:grpSpPr>
              <a:xfrm>
                <a:off x="-2425037" y="370226"/>
                <a:ext cx="357690" cy="330595"/>
                <a:chOff x="-2721817" y="347336"/>
                <a:chExt cx="432805" cy="400021"/>
              </a:xfrm>
            </p:grpSpPr>
            <p:sp>
              <p:nvSpPr>
                <p:cNvPr id="234" name="Rechthoek 233">
                  <a:extLst>
                    <a:ext uri="{FF2B5EF4-FFF2-40B4-BE49-F238E27FC236}">
                      <a16:creationId xmlns:a16="http://schemas.microsoft.com/office/drawing/2014/main" id="{6B8788D3-69B9-4754-B219-CE5EB826DA23}"/>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235" name="Groep 234">
                  <a:extLst>
                    <a:ext uri="{FF2B5EF4-FFF2-40B4-BE49-F238E27FC236}">
                      <a16:creationId xmlns:a16="http://schemas.microsoft.com/office/drawing/2014/main" id="{FD545F9C-14C9-42A0-9C76-D7023557DA48}"/>
                    </a:ext>
                  </a:extLst>
                </p:cNvPr>
                <p:cNvGrpSpPr/>
                <p:nvPr userDrawn="1"/>
              </p:nvGrpSpPr>
              <p:grpSpPr>
                <a:xfrm>
                  <a:off x="-2652453" y="431583"/>
                  <a:ext cx="294076" cy="231526"/>
                  <a:chOff x="-3634116" y="700986"/>
                  <a:chExt cx="182598" cy="143759"/>
                </a:xfrm>
              </p:grpSpPr>
              <p:grpSp>
                <p:nvGrpSpPr>
                  <p:cNvPr id="236" name="Groep 235">
                    <a:extLst>
                      <a:ext uri="{FF2B5EF4-FFF2-40B4-BE49-F238E27FC236}">
                        <a16:creationId xmlns:a16="http://schemas.microsoft.com/office/drawing/2014/main" id="{AB744D04-40E3-431E-89F2-6F558EEEE033}"/>
                      </a:ext>
                    </a:extLst>
                  </p:cNvPr>
                  <p:cNvGrpSpPr/>
                  <p:nvPr userDrawn="1"/>
                </p:nvGrpSpPr>
                <p:grpSpPr>
                  <a:xfrm>
                    <a:off x="-3634116" y="700986"/>
                    <a:ext cx="182598" cy="143759"/>
                    <a:chOff x="-3634116" y="700986"/>
                    <a:chExt cx="182598" cy="143759"/>
                  </a:xfrm>
                </p:grpSpPr>
                <p:cxnSp>
                  <p:nvCxnSpPr>
                    <p:cNvPr id="240" name="Rechte verbindingslijn 239">
                      <a:extLst>
                        <a:ext uri="{FF2B5EF4-FFF2-40B4-BE49-F238E27FC236}">
                          <a16:creationId xmlns:a16="http://schemas.microsoft.com/office/drawing/2014/main" id="{18A1B954-FF58-4D3A-8915-2A4F4467EE2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41" name="Rechte verbindingslijn 240">
                      <a:extLst>
                        <a:ext uri="{FF2B5EF4-FFF2-40B4-BE49-F238E27FC236}">
                          <a16:creationId xmlns:a16="http://schemas.microsoft.com/office/drawing/2014/main" id="{39E0F210-5DEA-41F8-A3CA-6C8480B86A22}"/>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42" name="Rechte verbindingslijn 241">
                      <a:extLst>
                        <a:ext uri="{FF2B5EF4-FFF2-40B4-BE49-F238E27FC236}">
                          <a16:creationId xmlns:a16="http://schemas.microsoft.com/office/drawing/2014/main" id="{020A845A-0081-47CD-BD39-4A1D6852C261}"/>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43" name="Rechte verbindingslijn 242">
                      <a:extLst>
                        <a:ext uri="{FF2B5EF4-FFF2-40B4-BE49-F238E27FC236}">
                          <a16:creationId xmlns:a16="http://schemas.microsoft.com/office/drawing/2014/main" id="{EB19D8EB-3E1A-477F-AF41-E496F77C283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44" name="Rechte verbindingslijn 243">
                      <a:extLst>
                        <a:ext uri="{FF2B5EF4-FFF2-40B4-BE49-F238E27FC236}">
                          <a16:creationId xmlns:a16="http://schemas.microsoft.com/office/drawing/2014/main" id="{8E6538F0-35E7-487F-A4B9-445F26FB116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37" name="Groep 236">
                    <a:extLst>
                      <a:ext uri="{FF2B5EF4-FFF2-40B4-BE49-F238E27FC236}">
                        <a16:creationId xmlns:a16="http://schemas.microsoft.com/office/drawing/2014/main" id="{4BC13A30-5FBD-45C4-ABB4-543BF228EB24}"/>
                      </a:ext>
                    </a:extLst>
                  </p:cNvPr>
                  <p:cNvGrpSpPr/>
                  <p:nvPr userDrawn="1"/>
                </p:nvGrpSpPr>
                <p:grpSpPr>
                  <a:xfrm>
                    <a:off x="-3634047" y="735854"/>
                    <a:ext cx="88801" cy="72568"/>
                    <a:chOff x="-2091059" y="1395403"/>
                    <a:chExt cx="157316" cy="128558"/>
                  </a:xfrm>
                </p:grpSpPr>
                <p:sp>
                  <p:nvSpPr>
                    <p:cNvPr id="238" name="Rechthoek 237">
                      <a:extLst>
                        <a:ext uri="{FF2B5EF4-FFF2-40B4-BE49-F238E27FC236}">
                          <a16:creationId xmlns:a16="http://schemas.microsoft.com/office/drawing/2014/main" id="{49F6737E-1A5D-47AA-9BF6-310FD75F8D3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39" name="Pijl: punthaak 238">
                      <a:extLst>
                        <a:ext uri="{FF2B5EF4-FFF2-40B4-BE49-F238E27FC236}">
                          <a16:creationId xmlns:a16="http://schemas.microsoft.com/office/drawing/2014/main" id="{168497E8-7E0E-41B5-968F-505B1344AB3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grpSp>
            <p:nvGrpSpPr>
              <p:cNvPr id="220" name="Groep 219">
                <a:extLst>
                  <a:ext uri="{FF2B5EF4-FFF2-40B4-BE49-F238E27FC236}">
                    <a16:creationId xmlns:a16="http://schemas.microsoft.com/office/drawing/2014/main" id="{14F835C2-ECEE-4FC1-9DC2-8A0068097D46}"/>
                  </a:ext>
                </a:extLst>
              </p:cNvPr>
              <p:cNvGrpSpPr/>
              <p:nvPr userDrawn="1"/>
            </p:nvGrpSpPr>
            <p:grpSpPr>
              <a:xfrm>
                <a:off x="-2425037" y="781500"/>
                <a:ext cx="357690" cy="330595"/>
                <a:chOff x="-2721817" y="782525"/>
                <a:chExt cx="432805" cy="400021"/>
              </a:xfrm>
            </p:grpSpPr>
            <p:sp>
              <p:nvSpPr>
                <p:cNvPr id="223" name="Rechthoek 222">
                  <a:extLst>
                    <a:ext uri="{FF2B5EF4-FFF2-40B4-BE49-F238E27FC236}">
                      <a16:creationId xmlns:a16="http://schemas.microsoft.com/office/drawing/2014/main" id="{E3EB1E44-76AD-443A-8ED3-D9C42C3A415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224" name="Groep 223">
                  <a:extLst>
                    <a:ext uri="{FF2B5EF4-FFF2-40B4-BE49-F238E27FC236}">
                      <a16:creationId xmlns:a16="http://schemas.microsoft.com/office/drawing/2014/main" id="{7570BD03-1D1D-407C-864D-E1724A2DD7F4}"/>
                    </a:ext>
                  </a:extLst>
                </p:cNvPr>
                <p:cNvGrpSpPr/>
                <p:nvPr userDrawn="1"/>
              </p:nvGrpSpPr>
              <p:grpSpPr>
                <a:xfrm>
                  <a:off x="-2652453" y="866772"/>
                  <a:ext cx="294076" cy="231526"/>
                  <a:chOff x="-3310843" y="700986"/>
                  <a:chExt cx="182598" cy="143759"/>
                </a:xfrm>
              </p:grpSpPr>
              <p:grpSp>
                <p:nvGrpSpPr>
                  <p:cNvPr id="225" name="Groep 224">
                    <a:extLst>
                      <a:ext uri="{FF2B5EF4-FFF2-40B4-BE49-F238E27FC236}">
                        <a16:creationId xmlns:a16="http://schemas.microsoft.com/office/drawing/2014/main" id="{92FFD8F1-3806-4D96-AD1A-2818BE6F2179}"/>
                      </a:ext>
                    </a:extLst>
                  </p:cNvPr>
                  <p:cNvGrpSpPr/>
                  <p:nvPr userDrawn="1"/>
                </p:nvGrpSpPr>
                <p:grpSpPr>
                  <a:xfrm>
                    <a:off x="-3310843" y="700986"/>
                    <a:ext cx="182598" cy="143759"/>
                    <a:chOff x="-3310843" y="700986"/>
                    <a:chExt cx="182598" cy="143759"/>
                  </a:xfrm>
                </p:grpSpPr>
                <p:cxnSp>
                  <p:nvCxnSpPr>
                    <p:cNvPr id="229" name="Rechte verbindingslijn 228">
                      <a:extLst>
                        <a:ext uri="{FF2B5EF4-FFF2-40B4-BE49-F238E27FC236}">
                          <a16:creationId xmlns:a16="http://schemas.microsoft.com/office/drawing/2014/main" id="{EF048BC1-24EF-4841-962E-B87E88D24086}"/>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30" name="Rechte verbindingslijn 229">
                      <a:extLst>
                        <a:ext uri="{FF2B5EF4-FFF2-40B4-BE49-F238E27FC236}">
                          <a16:creationId xmlns:a16="http://schemas.microsoft.com/office/drawing/2014/main" id="{F0049A18-82AE-489E-8705-F77295B3C11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31" name="Rechte verbindingslijn 230">
                      <a:extLst>
                        <a:ext uri="{FF2B5EF4-FFF2-40B4-BE49-F238E27FC236}">
                          <a16:creationId xmlns:a16="http://schemas.microsoft.com/office/drawing/2014/main" id="{76A35DF0-68A4-4699-A187-474D34D4B51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32" name="Rechte verbindingslijn 231">
                      <a:extLst>
                        <a:ext uri="{FF2B5EF4-FFF2-40B4-BE49-F238E27FC236}">
                          <a16:creationId xmlns:a16="http://schemas.microsoft.com/office/drawing/2014/main" id="{A8F6567A-381B-4350-B9BF-8DD6072108E7}"/>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33" name="Rechte verbindingslijn 232">
                      <a:extLst>
                        <a:ext uri="{FF2B5EF4-FFF2-40B4-BE49-F238E27FC236}">
                          <a16:creationId xmlns:a16="http://schemas.microsoft.com/office/drawing/2014/main" id="{42504CA6-64AF-4C2C-BD59-7D08FA74A60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26" name="Groep 225">
                    <a:extLst>
                      <a:ext uri="{FF2B5EF4-FFF2-40B4-BE49-F238E27FC236}">
                        <a16:creationId xmlns:a16="http://schemas.microsoft.com/office/drawing/2014/main" id="{7D8E7F5A-185C-4E5C-9E47-B6193C6288E8}"/>
                      </a:ext>
                    </a:extLst>
                  </p:cNvPr>
                  <p:cNvGrpSpPr/>
                  <p:nvPr userDrawn="1"/>
                </p:nvGrpSpPr>
                <p:grpSpPr>
                  <a:xfrm flipH="1">
                    <a:off x="-3310774" y="735854"/>
                    <a:ext cx="88801" cy="72568"/>
                    <a:chOff x="-2091059" y="1395403"/>
                    <a:chExt cx="157316" cy="128558"/>
                  </a:xfrm>
                </p:grpSpPr>
                <p:sp>
                  <p:nvSpPr>
                    <p:cNvPr id="227" name="Rechthoek 226">
                      <a:extLst>
                        <a:ext uri="{FF2B5EF4-FFF2-40B4-BE49-F238E27FC236}">
                          <a16:creationId xmlns:a16="http://schemas.microsoft.com/office/drawing/2014/main" id="{AADFDBDB-1C06-416D-B672-3A6E901EE98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28" name="Pijl: punthaak 227">
                      <a:extLst>
                        <a:ext uri="{FF2B5EF4-FFF2-40B4-BE49-F238E27FC236}">
                          <a16:creationId xmlns:a16="http://schemas.microsoft.com/office/drawing/2014/main" id="{8F5B8409-852C-409E-93F2-CF775E0EEB8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sp>
            <p:nvSpPr>
              <p:cNvPr id="221" name="Rechthoek 220">
                <a:extLst>
                  <a:ext uri="{FF2B5EF4-FFF2-40B4-BE49-F238E27FC236}">
                    <a16:creationId xmlns:a16="http://schemas.microsoft.com/office/drawing/2014/main" id="{75EB6DC5-6742-4484-A169-9C9EC916C81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up</a:t>
                </a:r>
              </a:p>
            </p:txBody>
          </p:sp>
          <p:sp>
            <p:nvSpPr>
              <p:cNvPr id="222" name="Rechthoek 221">
                <a:extLst>
                  <a:ext uri="{FF2B5EF4-FFF2-40B4-BE49-F238E27FC236}">
                    <a16:creationId xmlns:a16="http://schemas.microsoft.com/office/drawing/2014/main" id="{55013DEF-F1EB-4DDD-B461-6BD7CBAF47C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down</a:t>
                </a:r>
              </a:p>
            </p:txBody>
          </p:sp>
        </p:grpSp>
        <p:sp>
          <p:nvSpPr>
            <p:cNvPr id="188" name="Ovaal 187">
              <a:extLst>
                <a:ext uri="{FF2B5EF4-FFF2-40B4-BE49-F238E27FC236}">
                  <a16:creationId xmlns:a16="http://schemas.microsoft.com/office/drawing/2014/main" id="{AAEBF601-B5D9-42A3-85A7-55169130775A}"/>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189" name="Ovaal 188">
              <a:extLst>
                <a:ext uri="{FF2B5EF4-FFF2-40B4-BE49-F238E27FC236}">
                  <a16:creationId xmlns:a16="http://schemas.microsoft.com/office/drawing/2014/main" id="{6590BBC0-7095-490C-9C99-E421725B1D4F}"/>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190" name="Ovaal 189">
              <a:extLst>
                <a:ext uri="{FF2B5EF4-FFF2-40B4-BE49-F238E27FC236}">
                  <a16:creationId xmlns:a16="http://schemas.microsoft.com/office/drawing/2014/main" id="{58B78968-AE71-4A4E-AE31-D25B5395D56A}"/>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191" name="Ovaal 190">
              <a:extLst>
                <a:ext uri="{FF2B5EF4-FFF2-40B4-BE49-F238E27FC236}">
                  <a16:creationId xmlns:a16="http://schemas.microsoft.com/office/drawing/2014/main" id="{43DA3B15-89BF-417F-B5EB-4A8F695217F2}"/>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grpSp>
          <p:nvGrpSpPr>
            <p:cNvPr id="192" name="Meer informatie">
              <a:extLst>
                <a:ext uri="{FF2B5EF4-FFF2-40B4-BE49-F238E27FC236}">
                  <a16:creationId xmlns:a16="http://schemas.microsoft.com/office/drawing/2014/main" id="{728A6BB6-1313-4438-B853-BBE851D66376}"/>
                </a:ext>
              </a:extLst>
            </p:cNvPr>
            <p:cNvGrpSpPr/>
            <p:nvPr userDrawn="1"/>
          </p:nvGrpSpPr>
          <p:grpSpPr>
            <a:xfrm>
              <a:off x="-3838247" y="5264509"/>
              <a:ext cx="3592791" cy="598458"/>
              <a:chOff x="-3741486" y="4170042"/>
              <a:chExt cx="3592791" cy="598458"/>
            </a:xfrm>
          </p:grpSpPr>
          <p:sp>
            <p:nvSpPr>
              <p:cNvPr id="209" name="Freeform 101">
                <a:extLst>
                  <a:ext uri="{FF2B5EF4-FFF2-40B4-BE49-F238E27FC236}">
                    <a16:creationId xmlns:a16="http://schemas.microsoft.com/office/drawing/2014/main" id="{8FBC6D80-2868-4271-9720-AA54FADBCE79}"/>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dirty="0"/>
              </a:p>
            </p:txBody>
          </p:sp>
          <p:sp>
            <p:nvSpPr>
              <p:cNvPr id="210" name="Rechthoek 209">
                <a:extLst>
                  <a:ext uri="{FF2B5EF4-FFF2-40B4-BE49-F238E27FC236}">
                    <a16:creationId xmlns:a16="http://schemas.microsoft.com/office/drawing/2014/main" id="{E2E06C33-05D4-44F9-90E4-300C532344D8}"/>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93" name="Rechthoek 192">
              <a:extLst>
                <a:ext uri="{FF2B5EF4-FFF2-40B4-BE49-F238E27FC236}">
                  <a16:creationId xmlns:a16="http://schemas.microsoft.com/office/drawing/2014/main" id="{86A85DF0-30F2-4AC2-916E-0839D888788F}"/>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sp>
          <p:nvSpPr>
            <p:cNvPr id="194" name="Ovaal 193">
              <a:extLst>
                <a:ext uri="{FF2B5EF4-FFF2-40B4-BE49-F238E27FC236}">
                  <a16:creationId xmlns:a16="http://schemas.microsoft.com/office/drawing/2014/main" id="{B6575CED-79D9-4131-9329-823F666A9F18}"/>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195" name="Ovaal 194">
              <a:extLst>
                <a:ext uri="{FF2B5EF4-FFF2-40B4-BE49-F238E27FC236}">
                  <a16:creationId xmlns:a16="http://schemas.microsoft.com/office/drawing/2014/main" id="{DB9261A5-A32A-41D9-A547-A465FC7B7349}"/>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196" name="Rechthoek 195">
              <a:extLst>
                <a:ext uri="{FF2B5EF4-FFF2-40B4-BE49-F238E27FC236}">
                  <a16:creationId xmlns:a16="http://schemas.microsoft.com/office/drawing/2014/main" id="{600A27F7-1CE4-499C-BBE4-4CFB79496343}"/>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197" name="Rechthoek 196">
              <a:extLst>
                <a:ext uri="{FF2B5EF4-FFF2-40B4-BE49-F238E27FC236}">
                  <a16:creationId xmlns:a16="http://schemas.microsoft.com/office/drawing/2014/main" id="{CB702018-4D31-44D1-B6E0-43A845714B6F}"/>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198" name="Rechthoek 197">
              <a:extLst>
                <a:ext uri="{FF2B5EF4-FFF2-40B4-BE49-F238E27FC236}">
                  <a16:creationId xmlns:a16="http://schemas.microsoft.com/office/drawing/2014/main" id="{3EC6796F-7BA9-4A7C-AFF8-9F8F436A2CB4}"/>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199" name="Rechte verbindingslijn 198">
              <a:extLst>
                <a:ext uri="{FF2B5EF4-FFF2-40B4-BE49-F238E27FC236}">
                  <a16:creationId xmlns:a16="http://schemas.microsoft.com/office/drawing/2014/main" id="{1980841E-D6FC-4B70-BB66-16F8498F715F}"/>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200" name="Rechte verbindingslijn 199">
              <a:extLst>
                <a:ext uri="{FF2B5EF4-FFF2-40B4-BE49-F238E27FC236}">
                  <a16:creationId xmlns:a16="http://schemas.microsoft.com/office/drawing/2014/main" id="{D8CCAD34-6980-48DD-8A85-0707C1159D34}"/>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201" name="Rechte verbindingslijn 200">
              <a:extLst>
                <a:ext uri="{FF2B5EF4-FFF2-40B4-BE49-F238E27FC236}">
                  <a16:creationId xmlns:a16="http://schemas.microsoft.com/office/drawing/2014/main" id="{0AAB4E49-7B77-4774-9674-D5E35FA4495A}"/>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202" name="Rechte verbindingslijn 201">
              <a:extLst>
                <a:ext uri="{FF2B5EF4-FFF2-40B4-BE49-F238E27FC236}">
                  <a16:creationId xmlns:a16="http://schemas.microsoft.com/office/drawing/2014/main" id="{5C58E231-99CA-4AD1-91EE-4DA7F5BB82E2}"/>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203" name="Rechthoek 202">
              <a:extLst>
                <a:ext uri="{FF2B5EF4-FFF2-40B4-BE49-F238E27FC236}">
                  <a16:creationId xmlns:a16="http://schemas.microsoft.com/office/drawing/2014/main" id="{66466326-818A-47C4-83A8-1074CE3FAED1}"/>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204" name="Rechthoek 203">
              <a:extLst>
                <a:ext uri="{FF2B5EF4-FFF2-40B4-BE49-F238E27FC236}">
                  <a16:creationId xmlns:a16="http://schemas.microsoft.com/office/drawing/2014/main" id="{68F952E2-92F2-47E1-AF92-426BA98B468E}"/>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205" name="Rechthoek 204">
              <a:extLst>
                <a:ext uri="{FF2B5EF4-FFF2-40B4-BE49-F238E27FC236}">
                  <a16:creationId xmlns:a16="http://schemas.microsoft.com/office/drawing/2014/main" id="{41BEA0EC-8935-4EDC-A137-7FA3493F81D4}"/>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206" name="Ovaal 205">
              <a:extLst>
                <a:ext uri="{FF2B5EF4-FFF2-40B4-BE49-F238E27FC236}">
                  <a16:creationId xmlns:a16="http://schemas.microsoft.com/office/drawing/2014/main" id="{72D6C2FF-1C09-42D6-9D12-D7AE645ABA55}"/>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207" name="Ovaal 206">
              <a:extLst>
                <a:ext uri="{FF2B5EF4-FFF2-40B4-BE49-F238E27FC236}">
                  <a16:creationId xmlns:a16="http://schemas.microsoft.com/office/drawing/2014/main" id="{CA455E15-DBD4-42E3-B36D-CBFB1C467EE1}"/>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208" name="Rechthoek 207">
              <a:extLst>
                <a:ext uri="{FF2B5EF4-FFF2-40B4-BE49-F238E27FC236}">
                  <a16:creationId xmlns:a16="http://schemas.microsoft.com/office/drawing/2014/main" id="{466072CA-B3D8-4231-BF20-DC82500F5572}"/>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167" name="Tekstvak 166">
            <a:extLst>
              <a:ext uri="{FF2B5EF4-FFF2-40B4-BE49-F238E27FC236}">
                <a16:creationId xmlns:a16="http://schemas.microsoft.com/office/drawing/2014/main" id="{9F11BF72-0204-4FEC-B467-1F51B2538818}"/>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5226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Table Yellow 50/50%">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Table Yellow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095986" y="1252538"/>
            <a:ext cx="5446713" cy="4821237"/>
          </a:xfrm>
          <a:solidFill>
            <a:schemeClr val="tx2"/>
          </a:solidFill>
        </p:spPr>
        <p:txBody>
          <a:bodyPr>
            <a:normAutofit/>
          </a:bodyPr>
          <a:lstStyle>
            <a:lvl1pPr marL="0" indent="0">
              <a:buClr>
                <a:schemeClr val="tx1"/>
              </a:buClr>
              <a:buNone/>
              <a:defRPr sz="100" spc="0">
                <a:solidFill>
                  <a:schemeClr val="tx2"/>
                </a:solidFill>
              </a:defRPr>
            </a:lvl1pPr>
            <a:lvl2pPr>
              <a:buClr>
                <a:schemeClr val="tx1"/>
              </a:buClr>
              <a:defRPr sz="1600" spc="0">
                <a:solidFill>
                  <a:schemeClr val="bg1"/>
                </a:solidFill>
              </a:defRPr>
            </a:lvl2pPr>
            <a:lvl3pPr>
              <a:buClr>
                <a:schemeClr val="tx1"/>
              </a:buClr>
              <a:defRPr sz="1600" spc="0">
                <a:solidFill>
                  <a:schemeClr val="bg1"/>
                </a:solidFill>
              </a:defRPr>
            </a:lvl3pPr>
            <a:lvl4pPr>
              <a:defRPr sz="1600" spc="0">
                <a:solidFill>
                  <a:schemeClr val="bg1"/>
                </a:solidFill>
              </a:defRPr>
            </a:lvl4pPr>
            <a:lvl5pPr>
              <a:defRPr sz="1800" spc="0">
                <a:solidFill>
                  <a:schemeClr val="tx1"/>
                </a:solidFill>
              </a:defRPr>
            </a:lvl5pPr>
            <a:lvl6pPr>
              <a:buClr>
                <a:schemeClr val="tx1"/>
              </a:buClr>
              <a:defRPr sz="1600">
                <a:solidFill>
                  <a:schemeClr val="bg1"/>
                </a:solidFill>
              </a:defRPr>
            </a:lvl6pPr>
            <a:lvl7pPr>
              <a:defRPr>
                <a:solidFill>
                  <a:schemeClr val="bg1"/>
                </a:solidFill>
              </a:defRPr>
            </a:lvl7pPr>
            <a:lvl8pPr>
              <a:buClr>
                <a:schemeClr val="tx1"/>
              </a:buClr>
              <a:defRPr sz="1600">
                <a:solidFill>
                  <a:schemeClr val="bg1"/>
                </a:solidFill>
              </a:defRPr>
            </a:lvl8pPr>
            <a:lvl9pPr>
              <a:buClr>
                <a:schemeClr val="tx1"/>
              </a:buClr>
              <a:defRPr>
                <a:solidFill>
                  <a:schemeClr val="bg1"/>
                </a:solidFill>
              </a:defRPr>
            </a:lvl9pPr>
          </a:lstStyle>
          <a:p>
            <a:pPr lvl="0"/>
            <a:endParaRPr lang="en-GB" noProof="0"/>
          </a:p>
        </p:txBody>
      </p:sp>
      <p:grpSp>
        <p:nvGrpSpPr>
          <p:cNvPr id="334" name="Instruction">
            <a:extLst>
              <a:ext uri="{FF2B5EF4-FFF2-40B4-BE49-F238E27FC236}">
                <a16:creationId xmlns:a16="http://schemas.microsoft.com/office/drawing/2014/main" id="{3FA725F9-0995-4901-A928-1D2C1E2C6037}"/>
              </a:ext>
            </a:extLst>
          </p:cNvPr>
          <p:cNvGrpSpPr/>
          <p:nvPr userDrawn="1"/>
        </p:nvGrpSpPr>
        <p:grpSpPr>
          <a:xfrm>
            <a:off x="12391602" y="0"/>
            <a:ext cx="3183678" cy="3418198"/>
            <a:chOff x="12391601" y="0"/>
            <a:chExt cx="3183678" cy="3418198"/>
          </a:xfrm>
        </p:grpSpPr>
        <p:grpSp>
          <p:nvGrpSpPr>
            <p:cNvPr id="335" name="Meer informatie">
              <a:extLst>
                <a:ext uri="{FF2B5EF4-FFF2-40B4-BE49-F238E27FC236}">
                  <a16:creationId xmlns:a16="http://schemas.microsoft.com/office/drawing/2014/main" id="{97F86F88-C8A0-43F1-BD4E-9664C7D17F33}"/>
                </a:ext>
              </a:extLst>
            </p:cNvPr>
            <p:cNvGrpSpPr/>
            <p:nvPr userDrawn="1"/>
          </p:nvGrpSpPr>
          <p:grpSpPr>
            <a:xfrm>
              <a:off x="12396764" y="2622893"/>
              <a:ext cx="3178515" cy="795305"/>
              <a:chOff x="-3741486" y="3347116"/>
              <a:chExt cx="3178515" cy="795305"/>
            </a:xfrm>
          </p:grpSpPr>
          <p:sp>
            <p:nvSpPr>
              <p:cNvPr id="357" name="Freeform 101">
                <a:extLst>
                  <a:ext uri="{FF2B5EF4-FFF2-40B4-BE49-F238E27FC236}">
                    <a16:creationId xmlns:a16="http://schemas.microsoft.com/office/drawing/2014/main" id="{937D885F-8FD1-40EA-B4DB-D693CF7503BB}"/>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58" name="Rechthoek 357">
                <a:extLst>
                  <a:ext uri="{FF2B5EF4-FFF2-40B4-BE49-F238E27FC236}">
                    <a16:creationId xmlns:a16="http://schemas.microsoft.com/office/drawing/2014/main" id="{0D88AEBC-8D25-4C33-91A9-9AE4146CCE1C}"/>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59" name="Rechte verbindingslijn 358">
                <a:extLst>
                  <a:ext uri="{FF2B5EF4-FFF2-40B4-BE49-F238E27FC236}">
                    <a16:creationId xmlns:a16="http://schemas.microsoft.com/office/drawing/2014/main" id="{04DF2968-E2DF-4493-82E1-87F2C388A56C}"/>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336" name="Rechthoek 335">
              <a:extLst>
                <a:ext uri="{FF2B5EF4-FFF2-40B4-BE49-F238E27FC236}">
                  <a16:creationId xmlns:a16="http://schemas.microsoft.com/office/drawing/2014/main" id="{028D0EC9-4A10-4F76-B7C4-0D8197B7C70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337" name="Ovaal 336">
              <a:extLst>
                <a:ext uri="{FF2B5EF4-FFF2-40B4-BE49-F238E27FC236}">
                  <a16:creationId xmlns:a16="http://schemas.microsoft.com/office/drawing/2014/main" id="{335399D2-238A-4889-AD81-ABEDAA3BAA34}"/>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38" name="Rechte verbindingslijn 337">
              <a:extLst>
                <a:ext uri="{FF2B5EF4-FFF2-40B4-BE49-F238E27FC236}">
                  <a16:creationId xmlns:a16="http://schemas.microsoft.com/office/drawing/2014/main" id="{1CACF520-FDA3-4CFA-9194-C11AE5709002}"/>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39" name="Rechte verbindingslijn 338">
              <a:extLst>
                <a:ext uri="{FF2B5EF4-FFF2-40B4-BE49-F238E27FC236}">
                  <a16:creationId xmlns:a16="http://schemas.microsoft.com/office/drawing/2014/main" id="{4AE15D75-D3BE-4029-BCCB-DEA223935320}"/>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40" name="Rechthoek 339">
              <a:extLst>
                <a:ext uri="{FF2B5EF4-FFF2-40B4-BE49-F238E27FC236}">
                  <a16:creationId xmlns:a16="http://schemas.microsoft.com/office/drawing/2014/main" id="{577F2FF5-9AE3-4E30-BAC4-11C12EA3AD8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41" name="Ovaal 340">
              <a:extLst>
                <a:ext uri="{FF2B5EF4-FFF2-40B4-BE49-F238E27FC236}">
                  <a16:creationId xmlns:a16="http://schemas.microsoft.com/office/drawing/2014/main" id="{85DA58D3-80A7-4B12-A95E-C4E96B1E48F0}"/>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2" name="Rechthoek 341">
              <a:extLst>
                <a:ext uri="{FF2B5EF4-FFF2-40B4-BE49-F238E27FC236}">
                  <a16:creationId xmlns:a16="http://schemas.microsoft.com/office/drawing/2014/main" id="{6E1D8D5B-D431-4357-AF64-01D0E2C28A3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43" name="Groep 342">
              <a:extLst>
                <a:ext uri="{FF2B5EF4-FFF2-40B4-BE49-F238E27FC236}">
                  <a16:creationId xmlns:a16="http://schemas.microsoft.com/office/drawing/2014/main" id="{7BF867A7-D72C-4043-9E52-8A467DB14970}"/>
                </a:ext>
              </a:extLst>
            </p:cNvPr>
            <p:cNvGrpSpPr/>
            <p:nvPr userDrawn="1"/>
          </p:nvGrpSpPr>
          <p:grpSpPr>
            <a:xfrm>
              <a:off x="12757282" y="2184550"/>
              <a:ext cx="825500" cy="209550"/>
              <a:chOff x="13504624" y="2482850"/>
              <a:chExt cx="825500" cy="209550"/>
            </a:xfrm>
          </p:grpSpPr>
          <p:sp>
            <p:nvSpPr>
              <p:cNvPr id="354" name="Rechthoek 353">
                <a:extLst>
                  <a:ext uri="{FF2B5EF4-FFF2-40B4-BE49-F238E27FC236}">
                    <a16:creationId xmlns:a16="http://schemas.microsoft.com/office/drawing/2014/main" id="{81A542B5-E5A0-49B9-AC36-8B61203BDDB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355" name="Rechte verbindingslijn 354">
                <a:extLst>
                  <a:ext uri="{FF2B5EF4-FFF2-40B4-BE49-F238E27FC236}">
                    <a16:creationId xmlns:a16="http://schemas.microsoft.com/office/drawing/2014/main" id="{8C9F06DB-9994-412D-A708-191F6375D52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6" name="Gelijkbenige driehoek 355">
                <a:extLst>
                  <a:ext uri="{FF2B5EF4-FFF2-40B4-BE49-F238E27FC236}">
                    <a16:creationId xmlns:a16="http://schemas.microsoft.com/office/drawing/2014/main" id="{B4A8FCC7-8306-4505-A151-B092C191368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44" name="Rechte verbindingslijn 343">
              <a:extLst>
                <a:ext uri="{FF2B5EF4-FFF2-40B4-BE49-F238E27FC236}">
                  <a16:creationId xmlns:a16="http://schemas.microsoft.com/office/drawing/2014/main" id="{F35CD8A3-4682-439B-97CD-292CF75C55BE}"/>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45" name="Tabel icoon">
              <a:extLst>
                <a:ext uri="{FF2B5EF4-FFF2-40B4-BE49-F238E27FC236}">
                  <a16:creationId xmlns:a16="http://schemas.microsoft.com/office/drawing/2014/main" id="{5E4B3043-E41E-4D02-B48F-91B893BEAEEB}"/>
                </a:ext>
              </a:extLst>
            </p:cNvPr>
            <p:cNvGrpSpPr/>
            <p:nvPr userDrawn="1"/>
          </p:nvGrpSpPr>
          <p:grpSpPr>
            <a:xfrm>
              <a:off x="12757283" y="1133664"/>
              <a:ext cx="375500" cy="339168"/>
              <a:chOff x="6072040" y="3376043"/>
              <a:chExt cx="1227920" cy="1109109"/>
            </a:xfrm>
          </p:grpSpPr>
          <p:sp>
            <p:nvSpPr>
              <p:cNvPr id="346" name="Rechthoek 345">
                <a:extLst>
                  <a:ext uri="{FF2B5EF4-FFF2-40B4-BE49-F238E27FC236}">
                    <a16:creationId xmlns:a16="http://schemas.microsoft.com/office/drawing/2014/main" id="{266E3216-4506-432F-B715-57CD350B6C54}"/>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7" name="Rechthoek 346">
                <a:extLst>
                  <a:ext uri="{FF2B5EF4-FFF2-40B4-BE49-F238E27FC236}">
                    <a16:creationId xmlns:a16="http://schemas.microsoft.com/office/drawing/2014/main" id="{EEE1F777-0B16-4FE0-883B-A1246185DC2F}"/>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48" name="Rechte verbindingslijn 347">
                <a:extLst>
                  <a:ext uri="{FF2B5EF4-FFF2-40B4-BE49-F238E27FC236}">
                    <a16:creationId xmlns:a16="http://schemas.microsoft.com/office/drawing/2014/main" id="{54B7A696-715A-4DBB-92DD-92E213D61016}"/>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49" name="Rechte verbindingslijn 348">
                <a:extLst>
                  <a:ext uri="{FF2B5EF4-FFF2-40B4-BE49-F238E27FC236}">
                    <a16:creationId xmlns:a16="http://schemas.microsoft.com/office/drawing/2014/main" id="{84926AC3-CADA-4892-8047-250972DEFA28}"/>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50" name="Rechte verbindingslijn 349">
                <a:extLst>
                  <a:ext uri="{FF2B5EF4-FFF2-40B4-BE49-F238E27FC236}">
                    <a16:creationId xmlns:a16="http://schemas.microsoft.com/office/drawing/2014/main" id="{2AD3CBA6-7AB7-4077-BDE5-C6E0106EA426}"/>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51" name="Rechte verbindingslijn 350">
                <a:extLst>
                  <a:ext uri="{FF2B5EF4-FFF2-40B4-BE49-F238E27FC236}">
                    <a16:creationId xmlns:a16="http://schemas.microsoft.com/office/drawing/2014/main" id="{650D2F09-C271-48DD-9370-7A769AFFFB9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52" name="Rechte verbindingslijn 351">
                <a:extLst>
                  <a:ext uri="{FF2B5EF4-FFF2-40B4-BE49-F238E27FC236}">
                    <a16:creationId xmlns:a16="http://schemas.microsoft.com/office/drawing/2014/main" id="{DF41F01B-B0B1-493F-9E38-9F3F73022364}"/>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53" name="Rechthoek 352">
                <a:extLst>
                  <a:ext uri="{FF2B5EF4-FFF2-40B4-BE49-F238E27FC236}">
                    <a16:creationId xmlns:a16="http://schemas.microsoft.com/office/drawing/2014/main" id="{13A7D925-04FC-4121-8984-BF5ACFC7C613}"/>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19" name="TextBox 7">
            <a:extLst>
              <a:ext uri="{FF2B5EF4-FFF2-40B4-BE49-F238E27FC236}">
                <a16:creationId xmlns:a16="http://schemas.microsoft.com/office/drawing/2014/main" id="{817E13C7-4E8E-4155-8C13-5A36FEE065D5}"/>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Tijdelijke aanduiding voor dianummer 5">
            <a:extLst>
              <a:ext uri="{FF2B5EF4-FFF2-40B4-BE49-F238E27FC236}">
                <a16:creationId xmlns:a16="http://schemas.microsoft.com/office/drawing/2014/main" id="{82C7640D-BEDE-429C-BE6E-0192584591D0}"/>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1" name="Table 13">
            <a:extLst>
              <a:ext uri="{FF2B5EF4-FFF2-40B4-BE49-F238E27FC236}">
                <a16:creationId xmlns:a16="http://schemas.microsoft.com/office/drawing/2014/main" id="{78CBC937-AA4B-4158-8612-620A8F607D85}"/>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2" name="Picture 2">
            <a:extLst>
              <a:ext uri="{FF2B5EF4-FFF2-40B4-BE49-F238E27FC236}">
                <a16:creationId xmlns:a16="http://schemas.microsoft.com/office/drawing/2014/main" id="{2D80438B-425F-4E9B-A703-843F74DEA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4" name="Tijdelijke aanduiding voor datum 3">
            <a:extLst>
              <a:ext uri="{FF2B5EF4-FFF2-40B4-BE49-F238E27FC236}">
                <a16:creationId xmlns:a16="http://schemas.microsoft.com/office/drawing/2014/main" id="{52E971FF-4310-4286-B0C4-5ADD589B8ABE}"/>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5" name="Tijdelijke aanduiding voor voettekst 4">
            <a:extLst>
              <a:ext uri="{FF2B5EF4-FFF2-40B4-BE49-F238E27FC236}">
                <a16:creationId xmlns:a16="http://schemas.microsoft.com/office/drawing/2014/main" id="{E52374F0-9806-4855-A111-3382E09E07F7}"/>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cxnSp>
        <p:nvCxnSpPr>
          <p:cNvPr id="126" name="Rechte verbindingslijn 125">
            <a:extLst>
              <a:ext uri="{FF2B5EF4-FFF2-40B4-BE49-F238E27FC236}">
                <a16:creationId xmlns:a16="http://schemas.microsoft.com/office/drawing/2014/main" id="{7E77D1EC-41C0-4FA3-94DF-4091D4B19B56}"/>
              </a:ext>
            </a:extLst>
          </p:cNvPr>
          <p:cNvCxnSpPr/>
          <p:nvPr userDrawn="1"/>
        </p:nvCxnSpPr>
        <p:spPr>
          <a:xfrm>
            <a:off x="-100316" y="6389966"/>
            <a:ext cx="1234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34" name="Tijdelijke aanduiding voor tekst 7">
            <a:extLst>
              <a:ext uri="{FF2B5EF4-FFF2-40B4-BE49-F238E27FC236}">
                <a16:creationId xmlns:a16="http://schemas.microsoft.com/office/drawing/2014/main" id="{CA8B5892-0C32-4ADB-837E-57B9BB1FD91F}"/>
              </a:ext>
            </a:extLst>
          </p:cNvPr>
          <p:cNvSpPr>
            <a:spLocks noGrp="1"/>
          </p:cNvSpPr>
          <p:nvPr>
            <p:ph type="body" sz="quarter" idx="17" hasCustomPrompt="1"/>
          </p:nvPr>
        </p:nvSpPr>
        <p:spPr>
          <a:xfrm>
            <a:off x="661988" y="1252539"/>
            <a:ext cx="5142783" cy="482123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vl6pPr>
              <a:defRPr>
                <a:solidFill>
                  <a:schemeClr val="tx1"/>
                </a:solidFill>
              </a:defRPr>
            </a:lvl6pPr>
            <a:lvl7pPr>
              <a:buClr>
                <a:schemeClr val="bg1"/>
              </a:buClr>
              <a:defRPr>
                <a:solidFill>
                  <a:schemeClr val="bg1"/>
                </a:solidFill>
              </a:defRPr>
            </a:lvl7pPr>
            <a:lvl8pPr>
              <a:defRPr>
                <a:solidFill>
                  <a:schemeClr val="bg1"/>
                </a:solidFill>
              </a:defRPr>
            </a:lvl8pPr>
            <a:lvl9pPr>
              <a:buClr>
                <a:schemeClr val="bg1"/>
              </a:buClr>
              <a:defRPr>
                <a:solidFill>
                  <a:schemeClr val="bg1"/>
                </a:solidFill>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35" name="Tijdelijke aanduiding voor tekst 4">
            <a:extLst>
              <a:ext uri="{FF2B5EF4-FFF2-40B4-BE49-F238E27FC236}">
                <a16:creationId xmlns:a16="http://schemas.microsoft.com/office/drawing/2014/main" id="{36340743-B98C-4AB4-8553-69A36B8E04F2}"/>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36" name="Groep 135">
            <a:extLst>
              <a:ext uri="{FF2B5EF4-FFF2-40B4-BE49-F238E27FC236}">
                <a16:creationId xmlns:a16="http://schemas.microsoft.com/office/drawing/2014/main" id="{60AE78F8-ABB4-40BF-8D39-B873D1631EFB}"/>
              </a:ext>
            </a:extLst>
          </p:cNvPr>
          <p:cNvGrpSpPr/>
          <p:nvPr userDrawn="1"/>
        </p:nvGrpSpPr>
        <p:grpSpPr>
          <a:xfrm>
            <a:off x="-3854496" y="1434"/>
            <a:ext cx="3704094" cy="5997454"/>
            <a:chOff x="-3854496" y="1434"/>
            <a:chExt cx="3704094" cy="5997454"/>
          </a:xfrm>
        </p:grpSpPr>
        <p:sp>
          <p:nvSpPr>
            <p:cNvPr id="137" name="Rechthoek 136">
              <a:extLst>
                <a:ext uri="{FF2B5EF4-FFF2-40B4-BE49-F238E27FC236}">
                  <a16:creationId xmlns:a16="http://schemas.microsoft.com/office/drawing/2014/main" id="{84019C1E-D5DC-4C71-AE5A-C826D32A0B26}"/>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38" name="Rechthoek 137">
              <a:extLst>
                <a:ext uri="{FF2B5EF4-FFF2-40B4-BE49-F238E27FC236}">
                  <a16:creationId xmlns:a16="http://schemas.microsoft.com/office/drawing/2014/main" id="{7D95006B-2A68-40A3-AFB6-87E3241E6B67}"/>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39" name="Rechthoek 138">
              <a:extLst>
                <a:ext uri="{FF2B5EF4-FFF2-40B4-BE49-F238E27FC236}">
                  <a16:creationId xmlns:a16="http://schemas.microsoft.com/office/drawing/2014/main" id="{F51A5743-B986-4236-BF9D-754470510B03}"/>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40" name="Ovaal 139">
              <a:extLst>
                <a:ext uri="{FF2B5EF4-FFF2-40B4-BE49-F238E27FC236}">
                  <a16:creationId xmlns:a16="http://schemas.microsoft.com/office/drawing/2014/main" id="{7EF7610E-4505-4075-A8C0-33257F033F09}"/>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41" name="Groep 140">
              <a:extLst>
                <a:ext uri="{FF2B5EF4-FFF2-40B4-BE49-F238E27FC236}">
                  <a16:creationId xmlns:a16="http://schemas.microsoft.com/office/drawing/2014/main" id="{C0C64CCF-92FC-40F8-B8C5-6E631095C77C}"/>
                </a:ext>
              </a:extLst>
            </p:cNvPr>
            <p:cNvGrpSpPr/>
            <p:nvPr userDrawn="1"/>
          </p:nvGrpSpPr>
          <p:grpSpPr>
            <a:xfrm>
              <a:off x="-3854496" y="349413"/>
              <a:ext cx="2933825" cy="558875"/>
              <a:chOff x="-3419346" y="368233"/>
              <a:chExt cx="3904920" cy="743862"/>
            </a:xfrm>
          </p:grpSpPr>
          <p:sp>
            <p:nvSpPr>
              <p:cNvPr id="165" name="Rechthoek 164">
                <a:extLst>
                  <a:ext uri="{FF2B5EF4-FFF2-40B4-BE49-F238E27FC236}">
                    <a16:creationId xmlns:a16="http://schemas.microsoft.com/office/drawing/2014/main" id="{70467584-8DFE-4B67-A282-6098A7176FE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66" name="Rechte verbindingslijn 165">
                <a:extLst>
                  <a:ext uri="{FF2B5EF4-FFF2-40B4-BE49-F238E27FC236}">
                    <a16:creationId xmlns:a16="http://schemas.microsoft.com/office/drawing/2014/main" id="{B525FDEA-D879-43B3-ACCB-5B1CBD4F4C41}"/>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Rechte verbindingslijn 166">
                <a:extLst>
                  <a:ext uri="{FF2B5EF4-FFF2-40B4-BE49-F238E27FC236}">
                    <a16:creationId xmlns:a16="http://schemas.microsoft.com/office/drawing/2014/main" id="{78A2962B-DFE8-46B4-ACA8-F3B28A4FA54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8" name="Rechthoek 167">
                <a:extLst>
                  <a:ext uri="{FF2B5EF4-FFF2-40B4-BE49-F238E27FC236}">
                    <a16:creationId xmlns:a16="http://schemas.microsoft.com/office/drawing/2014/main" id="{FBD26A34-5747-4D24-B94E-9099D5C178C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69" name="Groep 168">
                <a:extLst>
                  <a:ext uri="{FF2B5EF4-FFF2-40B4-BE49-F238E27FC236}">
                    <a16:creationId xmlns:a16="http://schemas.microsoft.com/office/drawing/2014/main" id="{D723EEC0-6C34-4E40-BE84-56DEAC81D5FB}"/>
                  </a:ext>
                </a:extLst>
              </p:cNvPr>
              <p:cNvGrpSpPr/>
              <p:nvPr userDrawn="1"/>
            </p:nvGrpSpPr>
            <p:grpSpPr>
              <a:xfrm>
                <a:off x="-3002834" y="720303"/>
                <a:ext cx="182598" cy="143759"/>
                <a:chOff x="-3310843" y="700986"/>
                <a:chExt cx="182598" cy="143759"/>
              </a:xfrm>
            </p:grpSpPr>
            <p:grpSp>
              <p:nvGrpSpPr>
                <p:cNvPr id="208" name="Groep 207">
                  <a:extLst>
                    <a:ext uri="{FF2B5EF4-FFF2-40B4-BE49-F238E27FC236}">
                      <a16:creationId xmlns:a16="http://schemas.microsoft.com/office/drawing/2014/main" id="{630FE979-EF21-49BB-8294-81E5B1F848D1}"/>
                    </a:ext>
                  </a:extLst>
                </p:cNvPr>
                <p:cNvGrpSpPr/>
                <p:nvPr userDrawn="1"/>
              </p:nvGrpSpPr>
              <p:grpSpPr>
                <a:xfrm>
                  <a:off x="-3310843" y="700986"/>
                  <a:ext cx="182598" cy="143759"/>
                  <a:chOff x="-3310843" y="700986"/>
                  <a:chExt cx="182598" cy="143759"/>
                </a:xfrm>
              </p:grpSpPr>
              <p:cxnSp>
                <p:nvCxnSpPr>
                  <p:cNvPr id="212" name="Rechte verbindingslijn 211">
                    <a:extLst>
                      <a:ext uri="{FF2B5EF4-FFF2-40B4-BE49-F238E27FC236}">
                        <a16:creationId xmlns:a16="http://schemas.microsoft.com/office/drawing/2014/main" id="{D4832109-6175-4C14-AE25-D7D4BB78663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13" name="Rechte verbindingslijn 212">
                    <a:extLst>
                      <a:ext uri="{FF2B5EF4-FFF2-40B4-BE49-F238E27FC236}">
                        <a16:creationId xmlns:a16="http://schemas.microsoft.com/office/drawing/2014/main" id="{66B88C74-A6AD-4701-B4F2-1224F60F922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14" name="Rechte verbindingslijn 213">
                    <a:extLst>
                      <a:ext uri="{FF2B5EF4-FFF2-40B4-BE49-F238E27FC236}">
                        <a16:creationId xmlns:a16="http://schemas.microsoft.com/office/drawing/2014/main" id="{24FDB391-6BA8-4B55-8977-BA2B978B9321}"/>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15" name="Rechte verbindingslijn 214">
                    <a:extLst>
                      <a:ext uri="{FF2B5EF4-FFF2-40B4-BE49-F238E27FC236}">
                        <a16:creationId xmlns:a16="http://schemas.microsoft.com/office/drawing/2014/main" id="{FD9EC231-0BAE-446E-B271-62E8AFCD6075}"/>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16" name="Rechte verbindingslijn 215">
                    <a:extLst>
                      <a:ext uri="{FF2B5EF4-FFF2-40B4-BE49-F238E27FC236}">
                        <a16:creationId xmlns:a16="http://schemas.microsoft.com/office/drawing/2014/main" id="{B5F6E985-9D9C-4141-86B6-0F9D6A391B50}"/>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09" name="Groep 208">
                  <a:extLst>
                    <a:ext uri="{FF2B5EF4-FFF2-40B4-BE49-F238E27FC236}">
                      <a16:creationId xmlns:a16="http://schemas.microsoft.com/office/drawing/2014/main" id="{E198C614-7EC0-421F-8944-5B74404F8FF6}"/>
                    </a:ext>
                  </a:extLst>
                </p:cNvPr>
                <p:cNvGrpSpPr/>
                <p:nvPr userDrawn="1"/>
              </p:nvGrpSpPr>
              <p:grpSpPr>
                <a:xfrm flipH="1">
                  <a:off x="-3310774" y="735854"/>
                  <a:ext cx="88801" cy="72568"/>
                  <a:chOff x="-2091059" y="1395403"/>
                  <a:chExt cx="157316" cy="128558"/>
                </a:xfrm>
              </p:grpSpPr>
              <p:sp>
                <p:nvSpPr>
                  <p:cNvPr id="210" name="Rechthoek 209">
                    <a:extLst>
                      <a:ext uri="{FF2B5EF4-FFF2-40B4-BE49-F238E27FC236}">
                        <a16:creationId xmlns:a16="http://schemas.microsoft.com/office/drawing/2014/main" id="{5BD6D55C-617C-4643-969D-500F099DC6D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11" name="Pijl: punthaak 210">
                    <a:extLst>
                      <a:ext uri="{FF2B5EF4-FFF2-40B4-BE49-F238E27FC236}">
                        <a16:creationId xmlns:a16="http://schemas.microsoft.com/office/drawing/2014/main" id="{18DECC0D-6511-43AA-8FDD-DBF1387C18A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70" name="Groep 169">
                <a:extLst>
                  <a:ext uri="{FF2B5EF4-FFF2-40B4-BE49-F238E27FC236}">
                    <a16:creationId xmlns:a16="http://schemas.microsoft.com/office/drawing/2014/main" id="{C1ED3C7B-BA6B-4ED9-952F-CA2C559E2F49}"/>
                  </a:ext>
                </a:extLst>
              </p:cNvPr>
              <p:cNvGrpSpPr/>
              <p:nvPr userDrawn="1"/>
            </p:nvGrpSpPr>
            <p:grpSpPr>
              <a:xfrm>
                <a:off x="-3326107" y="720303"/>
                <a:ext cx="182598" cy="143759"/>
                <a:chOff x="-3634116" y="700986"/>
                <a:chExt cx="182598" cy="143759"/>
              </a:xfrm>
            </p:grpSpPr>
            <p:grpSp>
              <p:nvGrpSpPr>
                <p:cNvPr id="199" name="Groep 198">
                  <a:extLst>
                    <a:ext uri="{FF2B5EF4-FFF2-40B4-BE49-F238E27FC236}">
                      <a16:creationId xmlns:a16="http://schemas.microsoft.com/office/drawing/2014/main" id="{22E16471-9F41-446A-A2E5-296CC097F782}"/>
                    </a:ext>
                  </a:extLst>
                </p:cNvPr>
                <p:cNvGrpSpPr/>
                <p:nvPr userDrawn="1"/>
              </p:nvGrpSpPr>
              <p:grpSpPr>
                <a:xfrm>
                  <a:off x="-3634116" y="700986"/>
                  <a:ext cx="182598" cy="143759"/>
                  <a:chOff x="-3634116" y="700986"/>
                  <a:chExt cx="182598" cy="143759"/>
                </a:xfrm>
              </p:grpSpPr>
              <p:cxnSp>
                <p:nvCxnSpPr>
                  <p:cNvPr id="203" name="Rechte verbindingslijn 202">
                    <a:extLst>
                      <a:ext uri="{FF2B5EF4-FFF2-40B4-BE49-F238E27FC236}">
                        <a16:creationId xmlns:a16="http://schemas.microsoft.com/office/drawing/2014/main" id="{61816DD4-4290-4513-A36A-C4C953663A07}"/>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04" name="Rechte verbindingslijn 203">
                    <a:extLst>
                      <a:ext uri="{FF2B5EF4-FFF2-40B4-BE49-F238E27FC236}">
                        <a16:creationId xmlns:a16="http://schemas.microsoft.com/office/drawing/2014/main" id="{619343B0-F79F-4C7A-A463-67CBB1550D0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05" name="Rechte verbindingslijn 204">
                    <a:extLst>
                      <a:ext uri="{FF2B5EF4-FFF2-40B4-BE49-F238E27FC236}">
                        <a16:creationId xmlns:a16="http://schemas.microsoft.com/office/drawing/2014/main" id="{A1067745-355E-4FC4-9253-2AB402E785B4}"/>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06" name="Rechte verbindingslijn 205">
                    <a:extLst>
                      <a:ext uri="{FF2B5EF4-FFF2-40B4-BE49-F238E27FC236}">
                        <a16:creationId xmlns:a16="http://schemas.microsoft.com/office/drawing/2014/main" id="{D402E354-F044-4403-9326-9027A5ED65A9}"/>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07" name="Rechte verbindingslijn 206">
                    <a:extLst>
                      <a:ext uri="{FF2B5EF4-FFF2-40B4-BE49-F238E27FC236}">
                        <a16:creationId xmlns:a16="http://schemas.microsoft.com/office/drawing/2014/main" id="{67D83824-593A-41CF-9241-1965FF636928}"/>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00" name="Groep 199">
                  <a:extLst>
                    <a:ext uri="{FF2B5EF4-FFF2-40B4-BE49-F238E27FC236}">
                      <a16:creationId xmlns:a16="http://schemas.microsoft.com/office/drawing/2014/main" id="{03B908C4-0A8F-46FC-B1AE-AC88C2BC17C9}"/>
                    </a:ext>
                  </a:extLst>
                </p:cNvPr>
                <p:cNvGrpSpPr/>
                <p:nvPr userDrawn="1"/>
              </p:nvGrpSpPr>
              <p:grpSpPr>
                <a:xfrm>
                  <a:off x="-3634047" y="735854"/>
                  <a:ext cx="88801" cy="72568"/>
                  <a:chOff x="-2091059" y="1395403"/>
                  <a:chExt cx="157316" cy="128558"/>
                </a:xfrm>
              </p:grpSpPr>
              <p:sp>
                <p:nvSpPr>
                  <p:cNvPr id="201" name="Rechthoek 200">
                    <a:extLst>
                      <a:ext uri="{FF2B5EF4-FFF2-40B4-BE49-F238E27FC236}">
                        <a16:creationId xmlns:a16="http://schemas.microsoft.com/office/drawing/2014/main" id="{8688ACDD-08C8-4E08-B471-DCF52B88CC5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2" name="Pijl: punthaak 201">
                    <a:extLst>
                      <a:ext uri="{FF2B5EF4-FFF2-40B4-BE49-F238E27FC236}">
                        <a16:creationId xmlns:a16="http://schemas.microsoft.com/office/drawing/2014/main" id="{222E8EFB-82D7-4F5C-B3EE-76DC974AA61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71" name="Rechte verbindingslijn 170">
                <a:extLst>
                  <a:ext uri="{FF2B5EF4-FFF2-40B4-BE49-F238E27FC236}">
                    <a16:creationId xmlns:a16="http://schemas.microsoft.com/office/drawing/2014/main" id="{0960F723-FDD8-4BB6-87F3-DDF002B7D048}"/>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72" name="Rechte verbindingslijn 171">
                <a:extLst>
                  <a:ext uri="{FF2B5EF4-FFF2-40B4-BE49-F238E27FC236}">
                    <a16:creationId xmlns:a16="http://schemas.microsoft.com/office/drawing/2014/main" id="{7F624DE9-7C7B-4EEC-AAF2-5DB1D13DABBD}"/>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73" name="Groep 172">
                <a:extLst>
                  <a:ext uri="{FF2B5EF4-FFF2-40B4-BE49-F238E27FC236}">
                    <a16:creationId xmlns:a16="http://schemas.microsoft.com/office/drawing/2014/main" id="{C3B750EF-DDB7-4C9C-A419-AAC22990EED6}"/>
                  </a:ext>
                </a:extLst>
              </p:cNvPr>
              <p:cNvGrpSpPr/>
              <p:nvPr userDrawn="1"/>
            </p:nvGrpSpPr>
            <p:grpSpPr>
              <a:xfrm>
                <a:off x="-2425037" y="370226"/>
                <a:ext cx="357690" cy="330595"/>
                <a:chOff x="-2721817" y="347336"/>
                <a:chExt cx="432805" cy="400021"/>
              </a:xfrm>
            </p:grpSpPr>
            <p:sp>
              <p:nvSpPr>
                <p:cNvPr id="188" name="Rechthoek 187">
                  <a:extLst>
                    <a:ext uri="{FF2B5EF4-FFF2-40B4-BE49-F238E27FC236}">
                      <a16:creationId xmlns:a16="http://schemas.microsoft.com/office/drawing/2014/main" id="{A11CB09C-DCF3-4C38-B08D-DE8BFA73604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89" name="Groep 188">
                  <a:extLst>
                    <a:ext uri="{FF2B5EF4-FFF2-40B4-BE49-F238E27FC236}">
                      <a16:creationId xmlns:a16="http://schemas.microsoft.com/office/drawing/2014/main" id="{EBA826DF-B449-49E5-B550-54011494DBEC}"/>
                    </a:ext>
                  </a:extLst>
                </p:cNvPr>
                <p:cNvGrpSpPr/>
                <p:nvPr userDrawn="1"/>
              </p:nvGrpSpPr>
              <p:grpSpPr>
                <a:xfrm>
                  <a:off x="-2652453" y="431583"/>
                  <a:ext cx="294076" cy="231526"/>
                  <a:chOff x="-3634116" y="700986"/>
                  <a:chExt cx="182598" cy="143759"/>
                </a:xfrm>
              </p:grpSpPr>
              <p:grpSp>
                <p:nvGrpSpPr>
                  <p:cNvPr id="190" name="Groep 189">
                    <a:extLst>
                      <a:ext uri="{FF2B5EF4-FFF2-40B4-BE49-F238E27FC236}">
                        <a16:creationId xmlns:a16="http://schemas.microsoft.com/office/drawing/2014/main" id="{B43A95E9-CCB8-4542-AC04-A8BBB1D11737}"/>
                      </a:ext>
                    </a:extLst>
                  </p:cNvPr>
                  <p:cNvGrpSpPr/>
                  <p:nvPr userDrawn="1"/>
                </p:nvGrpSpPr>
                <p:grpSpPr>
                  <a:xfrm>
                    <a:off x="-3634116" y="700986"/>
                    <a:ext cx="182598" cy="143759"/>
                    <a:chOff x="-3634116" y="700986"/>
                    <a:chExt cx="182598" cy="143759"/>
                  </a:xfrm>
                </p:grpSpPr>
                <p:cxnSp>
                  <p:nvCxnSpPr>
                    <p:cNvPr id="194" name="Rechte verbindingslijn 193">
                      <a:extLst>
                        <a:ext uri="{FF2B5EF4-FFF2-40B4-BE49-F238E27FC236}">
                          <a16:creationId xmlns:a16="http://schemas.microsoft.com/office/drawing/2014/main" id="{C26B63B7-2506-441F-BC1B-FB8B73AFA1B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95" name="Rechte verbindingslijn 194">
                      <a:extLst>
                        <a:ext uri="{FF2B5EF4-FFF2-40B4-BE49-F238E27FC236}">
                          <a16:creationId xmlns:a16="http://schemas.microsoft.com/office/drawing/2014/main" id="{12D4236C-F39A-48D8-87C4-E0EF4F1B4DF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96" name="Rechte verbindingslijn 195">
                      <a:extLst>
                        <a:ext uri="{FF2B5EF4-FFF2-40B4-BE49-F238E27FC236}">
                          <a16:creationId xmlns:a16="http://schemas.microsoft.com/office/drawing/2014/main" id="{84342B8D-6F55-451A-B817-1D869B686FC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97" name="Rechte verbindingslijn 196">
                      <a:extLst>
                        <a:ext uri="{FF2B5EF4-FFF2-40B4-BE49-F238E27FC236}">
                          <a16:creationId xmlns:a16="http://schemas.microsoft.com/office/drawing/2014/main" id="{D570BB92-0C76-4202-8C2A-3E6EA9AE61E8}"/>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98" name="Rechte verbindingslijn 197">
                      <a:extLst>
                        <a:ext uri="{FF2B5EF4-FFF2-40B4-BE49-F238E27FC236}">
                          <a16:creationId xmlns:a16="http://schemas.microsoft.com/office/drawing/2014/main" id="{2AA25F7C-CF44-4421-B4F2-5510BE78E03A}"/>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91" name="Groep 190">
                    <a:extLst>
                      <a:ext uri="{FF2B5EF4-FFF2-40B4-BE49-F238E27FC236}">
                        <a16:creationId xmlns:a16="http://schemas.microsoft.com/office/drawing/2014/main" id="{DC7BB877-365C-4853-8000-40A3251E7692}"/>
                      </a:ext>
                    </a:extLst>
                  </p:cNvPr>
                  <p:cNvGrpSpPr/>
                  <p:nvPr userDrawn="1"/>
                </p:nvGrpSpPr>
                <p:grpSpPr>
                  <a:xfrm>
                    <a:off x="-3634047" y="735854"/>
                    <a:ext cx="88801" cy="72568"/>
                    <a:chOff x="-2091059" y="1395403"/>
                    <a:chExt cx="157316" cy="128558"/>
                  </a:xfrm>
                </p:grpSpPr>
                <p:sp>
                  <p:nvSpPr>
                    <p:cNvPr id="192" name="Rechthoek 191">
                      <a:extLst>
                        <a:ext uri="{FF2B5EF4-FFF2-40B4-BE49-F238E27FC236}">
                          <a16:creationId xmlns:a16="http://schemas.microsoft.com/office/drawing/2014/main" id="{320099B5-6E06-4D5E-B8C4-42E1CD7BD07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93" name="Pijl: punthaak 192">
                      <a:extLst>
                        <a:ext uri="{FF2B5EF4-FFF2-40B4-BE49-F238E27FC236}">
                          <a16:creationId xmlns:a16="http://schemas.microsoft.com/office/drawing/2014/main" id="{ADE248BD-7F31-4A6D-8B0F-F7F267FBE88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74" name="Groep 173">
                <a:extLst>
                  <a:ext uri="{FF2B5EF4-FFF2-40B4-BE49-F238E27FC236}">
                    <a16:creationId xmlns:a16="http://schemas.microsoft.com/office/drawing/2014/main" id="{26F02B6A-E007-4727-AB02-B832B31B6A1F}"/>
                  </a:ext>
                </a:extLst>
              </p:cNvPr>
              <p:cNvGrpSpPr/>
              <p:nvPr userDrawn="1"/>
            </p:nvGrpSpPr>
            <p:grpSpPr>
              <a:xfrm>
                <a:off x="-2425037" y="781500"/>
                <a:ext cx="357690" cy="330595"/>
                <a:chOff x="-2721817" y="782525"/>
                <a:chExt cx="432805" cy="400021"/>
              </a:xfrm>
            </p:grpSpPr>
            <p:sp>
              <p:nvSpPr>
                <p:cNvPr id="177" name="Rechthoek 176">
                  <a:extLst>
                    <a:ext uri="{FF2B5EF4-FFF2-40B4-BE49-F238E27FC236}">
                      <a16:creationId xmlns:a16="http://schemas.microsoft.com/office/drawing/2014/main" id="{015F0B35-28D0-43CC-9E31-ADFAC7561A6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8" name="Groep 177">
                  <a:extLst>
                    <a:ext uri="{FF2B5EF4-FFF2-40B4-BE49-F238E27FC236}">
                      <a16:creationId xmlns:a16="http://schemas.microsoft.com/office/drawing/2014/main" id="{82EA4FB0-C8A6-44A8-9969-DFCDEB86E63A}"/>
                    </a:ext>
                  </a:extLst>
                </p:cNvPr>
                <p:cNvGrpSpPr/>
                <p:nvPr userDrawn="1"/>
              </p:nvGrpSpPr>
              <p:grpSpPr>
                <a:xfrm>
                  <a:off x="-2652453" y="866772"/>
                  <a:ext cx="294076" cy="231526"/>
                  <a:chOff x="-3310843" y="700986"/>
                  <a:chExt cx="182598" cy="143759"/>
                </a:xfrm>
              </p:grpSpPr>
              <p:grpSp>
                <p:nvGrpSpPr>
                  <p:cNvPr id="179" name="Groep 178">
                    <a:extLst>
                      <a:ext uri="{FF2B5EF4-FFF2-40B4-BE49-F238E27FC236}">
                        <a16:creationId xmlns:a16="http://schemas.microsoft.com/office/drawing/2014/main" id="{BDB2F8D7-0938-4DBC-ACE2-4A646DE45328}"/>
                      </a:ext>
                    </a:extLst>
                  </p:cNvPr>
                  <p:cNvGrpSpPr/>
                  <p:nvPr userDrawn="1"/>
                </p:nvGrpSpPr>
                <p:grpSpPr>
                  <a:xfrm>
                    <a:off x="-3310843" y="700986"/>
                    <a:ext cx="182598" cy="143759"/>
                    <a:chOff x="-3310843" y="700986"/>
                    <a:chExt cx="182598" cy="143759"/>
                  </a:xfrm>
                </p:grpSpPr>
                <p:cxnSp>
                  <p:nvCxnSpPr>
                    <p:cNvPr id="183" name="Rechte verbindingslijn 182">
                      <a:extLst>
                        <a:ext uri="{FF2B5EF4-FFF2-40B4-BE49-F238E27FC236}">
                          <a16:creationId xmlns:a16="http://schemas.microsoft.com/office/drawing/2014/main" id="{890B0906-0893-447A-B689-2EDC063A5BA4}"/>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84" name="Rechte verbindingslijn 183">
                      <a:extLst>
                        <a:ext uri="{FF2B5EF4-FFF2-40B4-BE49-F238E27FC236}">
                          <a16:creationId xmlns:a16="http://schemas.microsoft.com/office/drawing/2014/main" id="{1308928B-803C-41D3-800E-E4CE366A10C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85" name="Rechte verbindingslijn 184">
                      <a:extLst>
                        <a:ext uri="{FF2B5EF4-FFF2-40B4-BE49-F238E27FC236}">
                          <a16:creationId xmlns:a16="http://schemas.microsoft.com/office/drawing/2014/main" id="{0F2F8343-944F-45F2-B4BE-348FDD71F066}"/>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86" name="Rechte verbindingslijn 185">
                      <a:extLst>
                        <a:ext uri="{FF2B5EF4-FFF2-40B4-BE49-F238E27FC236}">
                          <a16:creationId xmlns:a16="http://schemas.microsoft.com/office/drawing/2014/main" id="{149CED63-68B1-46FE-B622-2C4B59C7332B}"/>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87" name="Rechte verbindingslijn 186">
                      <a:extLst>
                        <a:ext uri="{FF2B5EF4-FFF2-40B4-BE49-F238E27FC236}">
                          <a16:creationId xmlns:a16="http://schemas.microsoft.com/office/drawing/2014/main" id="{B645E05A-9196-43FA-9C4D-2CA32E0BA898}"/>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80" name="Groep 179">
                    <a:extLst>
                      <a:ext uri="{FF2B5EF4-FFF2-40B4-BE49-F238E27FC236}">
                        <a16:creationId xmlns:a16="http://schemas.microsoft.com/office/drawing/2014/main" id="{94D215BF-0E51-49E1-B529-B8D10DA7A19A}"/>
                      </a:ext>
                    </a:extLst>
                  </p:cNvPr>
                  <p:cNvGrpSpPr/>
                  <p:nvPr userDrawn="1"/>
                </p:nvGrpSpPr>
                <p:grpSpPr>
                  <a:xfrm flipH="1">
                    <a:off x="-3310774" y="735854"/>
                    <a:ext cx="88801" cy="72568"/>
                    <a:chOff x="-2091059" y="1395403"/>
                    <a:chExt cx="157316" cy="128558"/>
                  </a:xfrm>
                </p:grpSpPr>
                <p:sp>
                  <p:nvSpPr>
                    <p:cNvPr id="181" name="Rechthoek 180">
                      <a:extLst>
                        <a:ext uri="{FF2B5EF4-FFF2-40B4-BE49-F238E27FC236}">
                          <a16:creationId xmlns:a16="http://schemas.microsoft.com/office/drawing/2014/main" id="{5EFB413E-9146-4A61-A91A-F6079B43C64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82" name="Pijl: punthaak 181">
                      <a:extLst>
                        <a:ext uri="{FF2B5EF4-FFF2-40B4-BE49-F238E27FC236}">
                          <a16:creationId xmlns:a16="http://schemas.microsoft.com/office/drawing/2014/main" id="{3AFD357C-9453-4329-A85B-CF205B51070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75" name="Rechthoek 174">
                <a:extLst>
                  <a:ext uri="{FF2B5EF4-FFF2-40B4-BE49-F238E27FC236}">
                    <a16:creationId xmlns:a16="http://schemas.microsoft.com/office/drawing/2014/main" id="{FD8F2691-C0D7-4F83-8F47-418CFCD906A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76" name="Rechthoek 175">
                <a:extLst>
                  <a:ext uri="{FF2B5EF4-FFF2-40B4-BE49-F238E27FC236}">
                    <a16:creationId xmlns:a16="http://schemas.microsoft.com/office/drawing/2014/main" id="{7E577073-8E88-480D-9A71-20250F75794B}"/>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42" name="Ovaal 141">
              <a:extLst>
                <a:ext uri="{FF2B5EF4-FFF2-40B4-BE49-F238E27FC236}">
                  <a16:creationId xmlns:a16="http://schemas.microsoft.com/office/drawing/2014/main" id="{773B835C-AE1D-4DD9-BCB2-2119DC29875B}"/>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3" name="Ovaal 142">
              <a:extLst>
                <a:ext uri="{FF2B5EF4-FFF2-40B4-BE49-F238E27FC236}">
                  <a16:creationId xmlns:a16="http://schemas.microsoft.com/office/drawing/2014/main" id="{E8971C02-6C2A-4C34-9AC7-B9DDA0BBF5F5}"/>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44" name="Ovaal 143">
              <a:extLst>
                <a:ext uri="{FF2B5EF4-FFF2-40B4-BE49-F238E27FC236}">
                  <a16:creationId xmlns:a16="http://schemas.microsoft.com/office/drawing/2014/main" id="{E6A1B0E1-91D9-4BBE-8A54-050F3F0C9A62}"/>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5" name="Ovaal 144">
              <a:extLst>
                <a:ext uri="{FF2B5EF4-FFF2-40B4-BE49-F238E27FC236}">
                  <a16:creationId xmlns:a16="http://schemas.microsoft.com/office/drawing/2014/main" id="{ADD9C532-0D89-4724-B996-2D8FAE209997}"/>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46" name="Meer informatie">
              <a:extLst>
                <a:ext uri="{FF2B5EF4-FFF2-40B4-BE49-F238E27FC236}">
                  <a16:creationId xmlns:a16="http://schemas.microsoft.com/office/drawing/2014/main" id="{3BAB9A45-A175-4AE8-9086-E0B50B34290D}"/>
                </a:ext>
              </a:extLst>
            </p:cNvPr>
            <p:cNvGrpSpPr/>
            <p:nvPr userDrawn="1"/>
          </p:nvGrpSpPr>
          <p:grpSpPr>
            <a:xfrm>
              <a:off x="-3838247" y="5264509"/>
              <a:ext cx="3592791" cy="598458"/>
              <a:chOff x="-3741486" y="4170042"/>
              <a:chExt cx="3592791" cy="598458"/>
            </a:xfrm>
          </p:grpSpPr>
          <p:sp>
            <p:nvSpPr>
              <p:cNvPr id="163" name="Freeform 101">
                <a:extLst>
                  <a:ext uri="{FF2B5EF4-FFF2-40B4-BE49-F238E27FC236}">
                    <a16:creationId xmlns:a16="http://schemas.microsoft.com/office/drawing/2014/main" id="{2786B7E4-3579-41E6-B471-5A0364A46561}"/>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64" name="Rechthoek 163">
                <a:extLst>
                  <a:ext uri="{FF2B5EF4-FFF2-40B4-BE49-F238E27FC236}">
                    <a16:creationId xmlns:a16="http://schemas.microsoft.com/office/drawing/2014/main" id="{50E608B7-9BF5-4BB2-8FF8-35AEE60E42D3}"/>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47" name="Rechthoek 146">
              <a:extLst>
                <a:ext uri="{FF2B5EF4-FFF2-40B4-BE49-F238E27FC236}">
                  <a16:creationId xmlns:a16="http://schemas.microsoft.com/office/drawing/2014/main" id="{2AAB9574-AFB7-49F2-8320-39FF28EA0472}"/>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48" name="Ovaal 147">
              <a:extLst>
                <a:ext uri="{FF2B5EF4-FFF2-40B4-BE49-F238E27FC236}">
                  <a16:creationId xmlns:a16="http://schemas.microsoft.com/office/drawing/2014/main" id="{7CBA4A0D-762E-44BF-AE13-D79D3F3D9893}"/>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9" name="Ovaal 148">
              <a:extLst>
                <a:ext uri="{FF2B5EF4-FFF2-40B4-BE49-F238E27FC236}">
                  <a16:creationId xmlns:a16="http://schemas.microsoft.com/office/drawing/2014/main" id="{56E8FC2F-9BDB-4190-81D8-193DD465EEF9}"/>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0" name="Rechthoek 149">
              <a:extLst>
                <a:ext uri="{FF2B5EF4-FFF2-40B4-BE49-F238E27FC236}">
                  <a16:creationId xmlns:a16="http://schemas.microsoft.com/office/drawing/2014/main" id="{2EC096B6-B90B-44BC-B73E-865260AAA201}"/>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51" name="Rechthoek 150">
              <a:extLst>
                <a:ext uri="{FF2B5EF4-FFF2-40B4-BE49-F238E27FC236}">
                  <a16:creationId xmlns:a16="http://schemas.microsoft.com/office/drawing/2014/main" id="{8BD90789-BE36-4C3C-AAEC-F54EAEBA4291}"/>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52" name="Rechthoek 151">
              <a:extLst>
                <a:ext uri="{FF2B5EF4-FFF2-40B4-BE49-F238E27FC236}">
                  <a16:creationId xmlns:a16="http://schemas.microsoft.com/office/drawing/2014/main" id="{052B6BDF-6140-49EA-8A2F-48242FBBDD4C}"/>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53" name="Rechte verbindingslijn 152">
              <a:extLst>
                <a:ext uri="{FF2B5EF4-FFF2-40B4-BE49-F238E27FC236}">
                  <a16:creationId xmlns:a16="http://schemas.microsoft.com/office/drawing/2014/main" id="{181D3088-DF62-43BC-8AD7-ACC18CDAB34F}"/>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54" name="Rechte verbindingslijn 153">
              <a:extLst>
                <a:ext uri="{FF2B5EF4-FFF2-40B4-BE49-F238E27FC236}">
                  <a16:creationId xmlns:a16="http://schemas.microsoft.com/office/drawing/2014/main" id="{24FD9C0E-B49E-4FB2-BAE4-D507FDA8D76B}"/>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55" name="Rechte verbindingslijn 154">
              <a:extLst>
                <a:ext uri="{FF2B5EF4-FFF2-40B4-BE49-F238E27FC236}">
                  <a16:creationId xmlns:a16="http://schemas.microsoft.com/office/drawing/2014/main" id="{B82A3D28-8629-421C-9530-936E3D50BAB6}"/>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56" name="Rechte verbindingslijn 155">
              <a:extLst>
                <a:ext uri="{FF2B5EF4-FFF2-40B4-BE49-F238E27FC236}">
                  <a16:creationId xmlns:a16="http://schemas.microsoft.com/office/drawing/2014/main" id="{A7E1B561-7A06-4F42-A176-7F9D75EA22F8}"/>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57" name="Rechthoek 156">
              <a:extLst>
                <a:ext uri="{FF2B5EF4-FFF2-40B4-BE49-F238E27FC236}">
                  <a16:creationId xmlns:a16="http://schemas.microsoft.com/office/drawing/2014/main" id="{A9C0E841-D0F9-41B4-AE41-6D9FA1F51F6F}"/>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58" name="Rechthoek 157">
              <a:extLst>
                <a:ext uri="{FF2B5EF4-FFF2-40B4-BE49-F238E27FC236}">
                  <a16:creationId xmlns:a16="http://schemas.microsoft.com/office/drawing/2014/main" id="{1240238E-3AD6-47BC-A9C9-7C4C551E3359}"/>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59" name="Rechthoek 158">
              <a:extLst>
                <a:ext uri="{FF2B5EF4-FFF2-40B4-BE49-F238E27FC236}">
                  <a16:creationId xmlns:a16="http://schemas.microsoft.com/office/drawing/2014/main" id="{3148FF80-6F59-444A-9FE9-544CD24D5E41}"/>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60" name="Ovaal 159">
              <a:extLst>
                <a:ext uri="{FF2B5EF4-FFF2-40B4-BE49-F238E27FC236}">
                  <a16:creationId xmlns:a16="http://schemas.microsoft.com/office/drawing/2014/main" id="{EF6C7E7B-C22C-4079-9BC2-A4D50354EE1C}"/>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61" name="Ovaal 160">
              <a:extLst>
                <a:ext uri="{FF2B5EF4-FFF2-40B4-BE49-F238E27FC236}">
                  <a16:creationId xmlns:a16="http://schemas.microsoft.com/office/drawing/2014/main" id="{6417F9B2-3EB7-45B4-98C0-7E8C37BEF82A}"/>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62" name="Rechthoek 161">
              <a:extLst>
                <a:ext uri="{FF2B5EF4-FFF2-40B4-BE49-F238E27FC236}">
                  <a16:creationId xmlns:a16="http://schemas.microsoft.com/office/drawing/2014/main" id="{57CBE2F1-382B-475C-971B-DEEF725F1212}"/>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27" name="Tekstvak 126">
            <a:extLst>
              <a:ext uri="{FF2B5EF4-FFF2-40B4-BE49-F238E27FC236}">
                <a16:creationId xmlns:a16="http://schemas.microsoft.com/office/drawing/2014/main" id="{2770D824-4AA2-42D7-880E-4A4C82C8B4DE}"/>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917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WITHOUT ANIMATION">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13880880-D56B-4021-BF79-E27671E593DC}"/>
              </a:ext>
            </a:extLst>
          </p:cNvPr>
          <p:cNvSpPr/>
          <p:nvPr userDrawn="1"/>
        </p:nvSpPr>
        <p:spPr>
          <a:xfrm>
            <a:off x="-1" y="-3416"/>
            <a:ext cx="12192001" cy="68977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6" name="Rechthoek 25">
            <a:extLst>
              <a:ext uri="{FF2B5EF4-FFF2-40B4-BE49-F238E27FC236}">
                <a16:creationId xmlns:a16="http://schemas.microsoft.com/office/drawing/2014/main" id="{BD935817-360A-4E29-984B-1991B7FB97D8}"/>
              </a:ext>
            </a:extLst>
          </p:cNvPr>
          <p:cNvSpPr/>
          <p:nvPr userDrawn="1"/>
        </p:nvSpPr>
        <p:spPr>
          <a:xfrm>
            <a:off x="-1" y="-3416"/>
            <a:ext cx="12192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8" name="Rechthoek 7">
            <a:extLst>
              <a:ext uri="{FF2B5EF4-FFF2-40B4-BE49-F238E27FC236}">
                <a16:creationId xmlns:a16="http://schemas.microsoft.com/office/drawing/2014/main" id="{7D6A87E2-F610-4EA8-A94A-B886068F7B43}"/>
              </a:ext>
            </a:extLst>
          </p:cNvPr>
          <p:cNvSpPr/>
          <p:nvPr userDrawn="1"/>
        </p:nvSpPr>
        <p:spPr>
          <a:xfrm>
            <a:off x="-1" y="0"/>
            <a:ext cx="12192001" cy="68943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2" name="Freeform 5">
            <a:extLst>
              <a:ext uri="{FF2B5EF4-FFF2-40B4-BE49-F238E27FC236}">
                <a16:creationId xmlns:a16="http://schemas.microsoft.com/office/drawing/2014/main" id="{F1D3353C-7DFF-44AD-B323-7C88ECD08381}"/>
              </a:ext>
            </a:extLst>
          </p:cNvPr>
          <p:cNvSpPr>
            <a:spLocks noEditPoints="1"/>
          </p:cNvSpPr>
          <p:nvPr/>
        </p:nvSpPr>
        <p:spPr bwMode="auto">
          <a:xfrm>
            <a:off x="6805413" y="4117562"/>
            <a:ext cx="1887623" cy="157648"/>
          </a:xfrm>
          <a:custGeom>
            <a:avLst/>
            <a:gdLst>
              <a:gd name="T0" fmla="*/ 205 w 217"/>
              <a:gd name="T1" fmla="*/ 2 h 18"/>
              <a:gd name="T2" fmla="*/ 209 w 217"/>
              <a:gd name="T3" fmla="*/ 16 h 18"/>
              <a:gd name="T4" fmla="*/ 209 w 217"/>
              <a:gd name="T5" fmla="*/ 18 h 18"/>
              <a:gd name="T6" fmla="*/ 203 w 217"/>
              <a:gd name="T7" fmla="*/ 1 h 18"/>
              <a:gd name="T8" fmla="*/ 188 w 217"/>
              <a:gd name="T9" fmla="*/ 2 h 18"/>
              <a:gd name="T10" fmla="*/ 192 w 217"/>
              <a:gd name="T11" fmla="*/ 10 h 18"/>
              <a:gd name="T12" fmla="*/ 186 w 217"/>
              <a:gd name="T13" fmla="*/ 18 h 18"/>
              <a:gd name="T14" fmla="*/ 192 w 217"/>
              <a:gd name="T15" fmla="*/ 11 h 18"/>
              <a:gd name="T16" fmla="*/ 180 w 217"/>
              <a:gd name="T17" fmla="*/ 9 h 18"/>
              <a:gd name="T18" fmla="*/ 180 w 217"/>
              <a:gd name="T19" fmla="*/ 11 h 18"/>
              <a:gd name="T20" fmla="*/ 168 w 217"/>
              <a:gd name="T21" fmla="*/ 1 h 18"/>
              <a:gd name="T22" fmla="*/ 158 w 217"/>
              <a:gd name="T23" fmla="*/ 1 h 18"/>
              <a:gd name="T24" fmla="*/ 158 w 217"/>
              <a:gd name="T25" fmla="*/ 18 h 18"/>
              <a:gd name="T26" fmla="*/ 166 w 217"/>
              <a:gd name="T27" fmla="*/ 18 h 18"/>
              <a:gd name="T28" fmla="*/ 144 w 217"/>
              <a:gd name="T29" fmla="*/ 10 h 18"/>
              <a:gd name="T30" fmla="*/ 144 w 217"/>
              <a:gd name="T31" fmla="*/ 2 h 18"/>
              <a:gd name="T32" fmla="*/ 145 w 217"/>
              <a:gd name="T33" fmla="*/ 1 h 18"/>
              <a:gd name="T34" fmla="*/ 140 w 217"/>
              <a:gd name="T35" fmla="*/ 18 h 18"/>
              <a:gd name="T36" fmla="*/ 151 w 217"/>
              <a:gd name="T37" fmla="*/ 6 h 18"/>
              <a:gd name="T38" fmla="*/ 118 w 217"/>
              <a:gd name="T39" fmla="*/ 7 h 18"/>
              <a:gd name="T40" fmla="*/ 118 w 217"/>
              <a:gd name="T41" fmla="*/ 16 h 18"/>
              <a:gd name="T42" fmla="*/ 118 w 217"/>
              <a:gd name="T43" fmla="*/ 18 h 18"/>
              <a:gd name="T44" fmla="*/ 121 w 217"/>
              <a:gd name="T45" fmla="*/ 0 h 18"/>
              <a:gd name="T46" fmla="*/ 112 w 217"/>
              <a:gd name="T47" fmla="*/ 11 h 18"/>
              <a:gd name="T48" fmla="*/ 105 w 217"/>
              <a:gd name="T49" fmla="*/ 11 h 18"/>
              <a:gd name="T50" fmla="*/ 96 w 217"/>
              <a:gd name="T51" fmla="*/ 12 h 18"/>
              <a:gd name="T52" fmla="*/ 106 w 217"/>
              <a:gd name="T53" fmla="*/ 15 h 18"/>
              <a:gd name="T54" fmla="*/ 107 w 217"/>
              <a:gd name="T55" fmla="*/ 13 h 18"/>
              <a:gd name="T56" fmla="*/ 84 w 217"/>
              <a:gd name="T57" fmla="*/ 11 h 18"/>
              <a:gd name="T58" fmla="*/ 92 w 217"/>
              <a:gd name="T59" fmla="*/ 6 h 18"/>
              <a:gd name="T60" fmla="*/ 88 w 217"/>
              <a:gd name="T61" fmla="*/ 18 h 18"/>
              <a:gd name="T62" fmla="*/ 88 w 217"/>
              <a:gd name="T63" fmla="*/ 16 h 18"/>
              <a:gd name="T64" fmla="*/ 66 w 217"/>
              <a:gd name="T65" fmla="*/ 6 h 18"/>
              <a:gd name="T66" fmla="*/ 68 w 217"/>
              <a:gd name="T67" fmla="*/ 7 h 18"/>
              <a:gd name="T68" fmla="*/ 75 w 217"/>
              <a:gd name="T69" fmla="*/ 18 h 18"/>
              <a:gd name="T70" fmla="*/ 72 w 217"/>
              <a:gd name="T71" fmla="*/ 5 h 18"/>
              <a:gd name="T72" fmla="*/ 52 w 217"/>
              <a:gd name="T73" fmla="*/ 14 h 18"/>
              <a:gd name="T74" fmla="*/ 59 w 217"/>
              <a:gd name="T75" fmla="*/ 14 h 18"/>
              <a:gd name="T76" fmla="*/ 51 w 217"/>
              <a:gd name="T77" fmla="*/ 7 h 18"/>
              <a:gd name="T78" fmla="*/ 57 w 217"/>
              <a:gd name="T79" fmla="*/ 10 h 18"/>
              <a:gd name="T80" fmla="*/ 61 w 217"/>
              <a:gd name="T81" fmla="*/ 14 h 18"/>
              <a:gd name="T82" fmla="*/ 44 w 217"/>
              <a:gd name="T83" fmla="*/ 5 h 18"/>
              <a:gd name="T84" fmla="*/ 34 w 217"/>
              <a:gd name="T85" fmla="*/ 5 h 18"/>
              <a:gd name="T86" fmla="*/ 46 w 217"/>
              <a:gd name="T87" fmla="*/ 5 h 18"/>
              <a:gd name="T88" fmla="*/ 25 w 217"/>
              <a:gd name="T89" fmla="*/ 7 h 18"/>
              <a:gd name="T90" fmla="*/ 25 w 217"/>
              <a:gd name="T91" fmla="*/ 16 h 18"/>
              <a:gd name="T92" fmla="*/ 25 w 217"/>
              <a:gd name="T93" fmla="*/ 18 h 18"/>
              <a:gd name="T94" fmla="*/ 28 w 217"/>
              <a:gd name="T95" fmla="*/ 0 h 18"/>
              <a:gd name="T96" fmla="*/ 19 w 217"/>
              <a:gd name="T97" fmla="*/ 11 h 18"/>
              <a:gd name="T98" fmla="*/ 10 w 217"/>
              <a:gd name="T99" fmla="*/ 11 h 18"/>
              <a:gd name="T100" fmla="*/ 6 w 217"/>
              <a:gd name="T101" fmla="*/ 1 h 18"/>
              <a:gd name="T102" fmla="*/ 4 w 217"/>
              <a:gd name="T103" fmla="*/ 13 h 18"/>
              <a:gd name="T104" fmla="*/ 15 w 217"/>
              <a:gd name="T10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18">
                <a:moveTo>
                  <a:pt x="209" y="16"/>
                </a:moveTo>
                <a:cubicBezTo>
                  <a:pt x="205" y="16"/>
                  <a:pt x="205" y="16"/>
                  <a:pt x="205" y="16"/>
                </a:cubicBezTo>
                <a:cubicBezTo>
                  <a:pt x="205" y="2"/>
                  <a:pt x="205" y="2"/>
                  <a:pt x="205" y="2"/>
                </a:cubicBezTo>
                <a:cubicBezTo>
                  <a:pt x="209" y="2"/>
                  <a:pt x="209" y="2"/>
                  <a:pt x="209" y="2"/>
                </a:cubicBezTo>
                <a:cubicBezTo>
                  <a:pt x="213" y="2"/>
                  <a:pt x="215" y="5"/>
                  <a:pt x="215" y="9"/>
                </a:cubicBezTo>
                <a:cubicBezTo>
                  <a:pt x="215" y="14"/>
                  <a:pt x="213" y="16"/>
                  <a:pt x="209" y="16"/>
                </a:cubicBezTo>
                <a:moveTo>
                  <a:pt x="203" y="1"/>
                </a:moveTo>
                <a:cubicBezTo>
                  <a:pt x="203" y="18"/>
                  <a:pt x="203" y="18"/>
                  <a:pt x="203" y="18"/>
                </a:cubicBezTo>
                <a:cubicBezTo>
                  <a:pt x="209" y="18"/>
                  <a:pt x="209" y="18"/>
                  <a:pt x="209" y="18"/>
                </a:cubicBezTo>
                <a:cubicBezTo>
                  <a:pt x="214" y="18"/>
                  <a:pt x="217" y="15"/>
                  <a:pt x="217" y="9"/>
                </a:cubicBezTo>
                <a:cubicBezTo>
                  <a:pt x="217" y="4"/>
                  <a:pt x="214" y="1"/>
                  <a:pt x="209" y="1"/>
                </a:cubicBezTo>
                <a:lnTo>
                  <a:pt x="203" y="1"/>
                </a:lnTo>
                <a:close/>
                <a:moveTo>
                  <a:pt x="192" y="10"/>
                </a:moveTo>
                <a:cubicBezTo>
                  <a:pt x="188" y="10"/>
                  <a:pt x="188" y="10"/>
                  <a:pt x="188" y="10"/>
                </a:cubicBezTo>
                <a:cubicBezTo>
                  <a:pt x="188" y="2"/>
                  <a:pt x="188" y="2"/>
                  <a:pt x="188" y="2"/>
                </a:cubicBezTo>
                <a:cubicBezTo>
                  <a:pt x="192" y="2"/>
                  <a:pt x="192" y="2"/>
                  <a:pt x="192" y="2"/>
                </a:cubicBezTo>
                <a:cubicBezTo>
                  <a:pt x="196" y="2"/>
                  <a:pt x="196" y="4"/>
                  <a:pt x="196" y="6"/>
                </a:cubicBezTo>
                <a:cubicBezTo>
                  <a:pt x="196" y="8"/>
                  <a:pt x="196" y="10"/>
                  <a:pt x="192" y="10"/>
                </a:cubicBezTo>
                <a:moveTo>
                  <a:pt x="192" y="1"/>
                </a:moveTo>
                <a:cubicBezTo>
                  <a:pt x="186" y="1"/>
                  <a:pt x="186" y="1"/>
                  <a:pt x="186" y="1"/>
                </a:cubicBezTo>
                <a:cubicBezTo>
                  <a:pt x="186" y="18"/>
                  <a:pt x="186" y="18"/>
                  <a:pt x="186" y="18"/>
                </a:cubicBezTo>
                <a:cubicBezTo>
                  <a:pt x="188" y="18"/>
                  <a:pt x="188" y="18"/>
                  <a:pt x="188" y="18"/>
                </a:cubicBezTo>
                <a:cubicBezTo>
                  <a:pt x="188" y="11"/>
                  <a:pt x="188" y="11"/>
                  <a:pt x="188" y="11"/>
                </a:cubicBezTo>
                <a:cubicBezTo>
                  <a:pt x="192" y="11"/>
                  <a:pt x="192" y="11"/>
                  <a:pt x="192" y="11"/>
                </a:cubicBezTo>
                <a:cubicBezTo>
                  <a:pt x="196" y="11"/>
                  <a:pt x="198" y="9"/>
                  <a:pt x="198" y="6"/>
                </a:cubicBezTo>
                <a:cubicBezTo>
                  <a:pt x="198" y="3"/>
                  <a:pt x="196" y="1"/>
                  <a:pt x="192" y="1"/>
                </a:cubicBezTo>
                <a:moveTo>
                  <a:pt x="180" y="9"/>
                </a:moveTo>
                <a:cubicBezTo>
                  <a:pt x="172" y="9"/>
                  <a:pt x="172" y="9"/>
                  <a:pt x="172" y="9"/>
                </a:cubicBezTo>
                <a:cubicBezTo>
                  <a:pt x="172" y="11"/>
                  <a:pt x="172" y="11"/>
                  <a:pt x="172" y="11"/>
                </a:cubicBezTo>
                <a:cubicBezTo>
                  <a:pt x="180" y="11"/>
                  <a:pt x="180" y="11"/>
                  <a:pt x="180" y="11"/>
                </a:cubicBezTo>
                <a:lnTo>
                  <a:pt x="180" y="9"/>
                </a:lnTo>
                <a:close/>
                <a:moveTo>
                  <a:pt x="161" y="9"/>
                </a:moveTo>
                <a:cubicBezTo>
                  <a:pt x="168" y="1"/>
                  <a:pt x="168" y="1"/>
                  <a:pt x="168" y="1"/>
                </a:cubicBezTo>
                <a:cubicBezTo>
                  <a:pt x="166" y="1"/>
                  <a:pt x="166" y="1"/>
                  <a:pt x="166" y="1"/>
                </a:cubicBezTo>
                <a:cubicBezTo>
                  <a:pt x="158" y="10"/>
                  <a:pt x="158" y="10"/>
                  <a:pt x="158" y="10"/>
                </a:cubicBezTo>
                <a:cubicBezTo>
                  <a:pt x="158" y="1"/>
                  <a:pt x="158" y="1"/>
                  <a:pt x="158" y="1"/>
                </a:cubicBezTo>
                <a:cubicBezTo>
                  <a:pt x="156" y="1"/>
                  <a:pt x="156" y="1"/>
                  <a:pt x="156" y="1"/>
                </a:cubicBezTo>
                <a:cubicBezTo>
                  <a:pt x="156" y="18"/>
                  <a:pt x="156" y="18"/>
                  <a:pt x="156" y="18"/>
                </a:cubicBezTo>
                <a:cubicBezTo>
                  <a:pt x="158" y="18"/>
                  <a:pt x="158" y="18"/>
                  <a:pt x="158" y="18"/>
                </a:cubicBezTo>
                <a:cubicBezTo>
                  <a:pt x="158" y="12"/>
                  <a:pt x="158" y="12"/>
                  <a:pt x="158" y="12"/>
                </a:cubicBezTo>
                <a:cubicBezTo>
                  <a:pt x="160" y="10"/>
                  <a:pt x="160" y="10"/>
                  <a:pt x="160" y="10"/>
                </a:cubicBezTo>
                <a:cubicBezTo>
                  <a:pt x="166" y="18"/>
                  <a:pt x="166" y="18"/>
                  <a:pt x="166" y="18"/>
                </a:cubicBezTo>
                <a:cubicBezTo>
                  <a:pt x="169" y="18"/>
                  <a:pt x="169" y="18"/>
                  <a:pt x="169" y="18"/>
                </a:cubicBezTo>
                <a:lnTo>
                  <a:pt x="161" y="9"/>
                </a:lnTo>
                <a:close/>
                <a:moveTo>
                  <a:pt x="144" y="10"/>
                </a:moveTo>
                <a:cubicBezTo>
                  <a:pt x="140" y="10"/>
                  <a:pt x="140" y="10"/>
                  <a:pt x="140" y="10"/>
                </a:cubicBezTo>
                <a:cubicBezTo>
                  <a:pt x="140" y="2"/>
                  <a:pt x="140" y="2"/>
                  <a:pt x="140" y="2"/>
                </a:cubicBezTo>
                <a:cubicBezTo>
                  <a:pt x="144" y="2"/>
                  <a:pt x="144" y="2"/>
                  <a:pt x="144" y="2"/>
                </a:cubicBezTo>
                <a:cubicBezTo>
                  <a:pt x="148" y="2"/>
                  <a:pt x="149" y="4"/>
                  <a:pt x="149" y="6"/>
                </a:cubicBezTo>
                <a:cubicBezTo>
                  <a:pt x="149" y="8"/>
                  <a:pt x="148" y="10"/>
                  <a:pt x="144" y="10"/>
                </a:cubicBezTo>
                <a:moveTo>
                  <a:pt x="145" y="1"/>
                </a:moveTo>
                <a:cubicBezTo>
                  <a:pt x="138" y="1"/>
                  <a:pt x="138" y="1"/>
                  <a:pt x="138" y="1"/>
                </a:cubicBezTo>
                <a:cubicBezTo>
                  <a:pt x="138" y="18"/>
                  <a:pt x="138" y="18"/>
                  <a:pt x="138" y="18"/>
                </a:cubicBezTo>
                <a:cubicBezTo>
                  <a:pt x="140" y="18"/>
                  <a:pt x="140" y="18"/>
                  <a:pt x="140" y="18"/>
                </a:cubicBezTo>
                <a:cubicBezTo>
                  <a:pt x="140" y="11"/>
                  <a:pt x="140" y="11"/>
                  <a:pt x="140" y="11"/>
                </a:cubicBezTo>
                <a:cubicBezTo>
                  <a:pt x="145" y="11"/>
                  <a:pt x="145" y="11"/>
                  <a:pt x="145" y="11"/>
                </a:cubicBezTo>
                <a:cubicBezTo>
                  <a:pt x="148" y="11"/>
                  <a:pt x="151" y="9"/>
                  <a:pt x="151" y="6"/>
                </a:cubicBezTo>
                <a:cubicBezTo>
                  <a:pt x="151" y="3"/>
                  <a:pt x="148" y="1"/>
                  <a:pt x="145" y="1"/>
                </a:cubicBezTo>
                <a:moveTo>
                  <a:pt x="114" y="11"/>
                </a:moveTo>
                <a:cubicBezTo>
                  <a:pt x="114" y="8"/>
                  <a:pt x="115" y="7"/>
                  <a:pt x="118" y="7"/>
                </a:cubicBezTo>
                <a:cubicBezTo>
                  <a:pt x="119" y="7"/>
                  <a:pt x="120" y="7"/>
                  <a:pt x="121" y="7"/>
                </a:cubicBezTo>
                <a:cubicBezTo>
                  <a:pt x="121" y="14"/>
                  <a:pt x="121" y="14"/>
                  <a:pt x="121" y="14"/>
                </a:cubicBezTo>
                <a:cubicBezTo>
                  <a:pt x="121" y="16"/>
                  <a:pt x="120" y="16"/>
                  <a:pt x="118" y="16"/>
                </a:cubicBezTo>
                <a:cubicBezTo>
                  <a:pt x="116" y="16"/>
                  <a:pt x="114" y="16"/>
                  <a:pt x="114" y="11"/>
                </a:cubicBezTo>
                <a:moveTo>
                  <a:pt x="112" y="11"/>
                </a:moveTo>
                <a:cubicBezTo>
                  <a:pt x="112" y="17"/>
                  <a:pt x="116" y="18"/>
                  <a:pt x="118" y="18"/>
                </a:cubicBezTo>
                <a:cubicBezTo>
                  <a:pt x="123" y="18"/>
                  <a:pt x="123" y="15"/>
                  <a:pt x="123" y="14"/>
                </a:cubicBezTo>
                <a:cubicBezTo>
                  <a:pt x="123" y="0"/>
                  <a:pt x="123" y="0"/>
                  <a:pt x="123" y="0"/>
                </a:cubicBezTo>
                <a:cubicBezTo>
                  <a:pt x="121" y="0"/>
                  <a:pt x="121" y="0"/>
                  <a:pt x="121" y="0"/>
                </a:cubicBezTo>
                <a:cubicBezTo>
                  <a:pt x="121" y="5"/>
                  <a:pt x="121" y="5"/>
                  <a:pt x="121" y="5"/>
                </a:cubicBezTo>
                <a:cubicBezTo>
                  <a:pt x="120" y="5"/>
                  <a:pt x="119" y="5"/>
                  <a:pt x="118" y="5"/>
                </a:cubicBezTo>
                <a:cubicBezTo>
                  <a:pt x="115" y="5"/>
                  <a:pt x="112" y="6"/>
                  <a:pt x="112" y="11"/>
                </a:cubicBezTo>
                <a:moveTo>
                  <a:pt x="98" y="11"/>
                </a:moveTo>
                <a:cubicBezTo>
                  <a:pt x="98" y="8"/>
                  <a:pt x="99" y="7"/>
                  <a:pt x="102" y="7"/>
                </a:cubicBezTo>
                <a:cubicBezTo>
                  <a:pt x="105" y="7"/>
                  <a:pt x="105" y="10"/>
                  <a:pt x="105" y="11"/>
                </a:cubicBezTo>
                <a:lnTo>
                  <a:pt x="98" y="11"/>
                </a:lnTo>
                <a:close/>
                <a:moveTo>
                  <a:pt x="102" y="5"/>
                </a:moveTo>
                <a:cubicBezTo>
                  <a:pt x="96" y="5"/>
                  <a:pt x="96" y="10"/>
                  <a:pt x="96" y="12"/>
                </a:cubicBezTo>
                <a:cubicBezTo>
                  <a:pt x="96" y="17"/>
                  <a:pt x="99" y="18"/>
                  <a:pt x="102" y="18"/>
                </a:cubicBezTo>
                <a:cubicBezTo>
                  <a:pt x="104" y="18"/>
                  <a:pt x="105" y="18"/>
                  <a:pt x="106" y="17"/>
                </a:cubicBezTo>
                <a:cubicBezTo>
                  <a:pt x="106" y="15"/>
                  <a:pt x="106" y="15"/>
                  <a:pt x="106" y="15"/>
                </a:cubicBezTo>
                <a:cubicBezTo>
                  <a:pt x="105" y="16"/>
                  <a:pt x="104" y="16"/>
                  <a:pt x="102" y="16"/>
                </a:cubicBezTo>
                <a:cubicBezTo>
                  <a:pt x="99" y="16"/>
                  <a:pt x="98" y="15"/>
                  <a:pt x="98" y="13"/>
                </a:cubicBezTo>
                <a:cubicBezTo>
                  <a:pt x="107" y="13"/>
                  <a:pt x="107" y="13"/>
                  <a:pt x="107" y="13"/>
                </a:cubicBezTo>
                <a:cubicBezTo>
                  <a:pt x="107" y="13"/>
                  <a:pt x="107" y="12"/>
                  <a:pt x="107" y="12"/>
                </a:cubicBezTo>
                <a:cubicBezTo>
                  <a:pt x="107" y="11"/>
                  <a:pt x="107" y="5"/>
                  <a:pt x="102" y="5"/>
                </a:cubicBezTo>
                <a:moveTo>
                  <a:pt x="84" y="11"/>
                </a:moveTo>
                <a:cubicBezTo>
                  <a:pt x="84" y="8"/>
                  <a:pt x="85" y="7"/>
                  <a:pt x="88" y="7"/>
                </a:cubicBezTo>
                <a:cubicBezTo>
                  <a:pt x="90" y="7"/>
                  <a:pt x="91" y="7"/>
                  <a:pt x="92" y="7"/>
                </a:cubicBezTo>
                <a:cubicBezTo>
                  <a:pt x="92" y="6"/>
                  <a:pt x="92" y="6"/>
                  <a:pt x="92" y="6"/>
                </a:cubicBezTo>
                <a:cubicBezTo>
                  <a:pt x="91" y="5"/>
                  <a:pt x="89" y="5"/>
                  <a:pt x="88" y="5"/>
                </a:cubicBezTo>
                <a:cubicBezTo>
                  <a:pt x="85" y="5"/>
                  <a:pt x="82" y="6"/>
                  <a:pt x="82" y="11"/>
                </a:cubicBezTo>
                <a:cubicBezTo>
                  <a:pt x="82" y="17"/>
                  <a:pt x="85" y="18"/>
                  <a:pt x="88" y="18"/>
                </a:cubicBezTo>
                <a:cubicBezTo>
                  <a:pt x="89" y="18"/>
                  <a:pt x="91" y="18"/>
                  <a:pt x="92" y="17"/>
                </a:cubicBezTo>
                <a:cubicBezTo>
                  <a:pt x="92" y="16"/>
                  <a:pt x="92" y="16"/>
                  <a:pt x="92" y="16"/>
                </a:cubicBezTo>
                <a:cubicBezTo>
                  <a:pt x="91" y="16"/>
                  <a:pt x="90" y="16"/>
                  <a:pt x="88" y="16"/>
                </a:cubicBezTo>
                <a:cubicBezTo>
                  <a:pt x="85" y="16"/>
                  <a:pt x="84" y="15"/>
                  <a:pt x="84" y="11"/>
                </a:cubicBezTo>
                <a:moveTo>
                  <a:pt x="72" y="5"/>
                </a:moveTo>
                <a:cubicBezTo>
                  <a:pt x="69" y="5"/>
                  <a:pt x="67" y="6"/>
                  <a:pt x="66" y="6"/>
                </a:cubicBezTo>
                <a:cubicBezTo>
                  <a:pt x="66" y="18"/>
                  <a:pt x="66" y="18"/>
                  <a:pt x="66" y="18"/>
                </a:cubicBezTo>
                <a:cubicBezTo>
                  <a:pt x="68" y="18"/>
                  <a:pt x="68" y="18"/>
                  <a:pt x="68" y="18"/>
                </a:cubicBezTo>
                <a:cubicBezTo>
                  <a:pt x="68" y="7"/>
                  <a:pt x="68" y="7"/>
                  <a:pt x="68" y="7"/>
                </a:cubicBezTo>
                <a:cubicBezTo>
                  <a:pt x="69" y="7"/>
                  <a:pt x="70" y="7"/>
                  <a:pt x="71" y="7"/>
                </a:cubicBezTo>
                <a:cubicBezTo>
                  <a:pt x="74" y="7"/>
                  <a:pt x="75" y="8"/>
                  <a:pt x="75" y="10"/>
                </a:cubicBezTo>
                <a:cubicBezTo>
                  <a:pt x="75" y="18"/>
                  <a:pt x="75" y="18"/>
                  <a:pt x="75" y="18"/>
                </a:cubicBezTo>
                <a:cubicBezTo>
                  <a:pt x="77" y="18"/>
                  <a:pt x="77" y="18"/>
                  <a:pt x="77" y="18"/>
                </a:cubicBezTo>
                <a:cubicBezTo>
                  <a:pt x="77" y="10"/>
                  <a:pt x="77" y="10"/>
                  <a:pt x="77" y="10"/>
                </a:cubicBezTo>
                <a:cubicBezTo>
                  <a:pt x="77" y="7"/>
                  <a:pt x="75" y="5"/>
                  <a:pt x="72" y="5"/>
                </a:cubicBezTo>
                <a:moveTo>
                  <a:pt x="59" y="14"/>
                </a:moveTo>
                <a:cubicBezTo>
                  <a:pt x="59" y="16"/>
                  <a:pt x="57" y="16"/>
                  <a:pt x="55" y="16"/>
                </a:cubicBezTo>
                <a:cubicBezTo>
                  <a:pt x="54" y="16"/>
                  <a:pt x="52" y="16"/>
                  <a:pt x="52" y="14"/>
                </a:cubicBezTo>
                <a:cubicBezTo>
                  <a:pt x="52" y="12"/>
                  <a:pt x="55" y="11"/>
                  <a:pt x="56" y="11"/>
                </a:cubicBezTo>
                <a:cubicBezTo>
                  <a:pt x="58" y="11"/>
                  <a:pt x="59" y="12"/>
                  <a:pt x="59" y="12"/>
                </a:cubicBezTo>
                <a:lnTo>
                  <a:pt x="59" y="14"/>
                </a:lnTo>
                <a:close/>
                <a:moveTo>
                  <a:pt x="55" y="5"/>
                </a:moveTo>
                <a:cubicBezTo>
                  <a:pt x="53" y="5"/>
                  <a:pt x="52" y="5"/>
                  <a:pt x="51" y="5"/>
                </a:cubicBezTo>
                <a:cubicBezTo>
                  <a:pt x="51" y="7"/>
                  <a:pt x="51" y="7"/>
                  <a:pt x="51" y="7"/>
                </a:cubicBezTo>
                <a:cubicBezTo>
                  <a:pt x="52" y="7"/>
                  <a:pt x="53" y="7"/>
                  <a:pt x="55" y="7"/>
                </a:cubicBezTo>
                <a:cubicBezTo>
                  <a:pt x="57" y="7"/>
                  <a:pt x="59" y="7"/>
                  <a:pt x="59" y="10"/>
                </a:cubicBezTo>
                <a:cubicBezTo>
                  <a:pt x="59" y="10"/>
                  <a:pt x="58" y="10"/>
                  <a:pt x="57" y="10"/>
                </a:cubicBezTo>
                <a:cubicBezTo>
                  <a:pt x="55" y="10"/>
                  <a:pt x="50" y="10"/>
                  <a:pt x="50" y="14"/>
                </a:cubicBezTo>
                <a:cubicBezTo>
                  <a:pt x="50" y="18"/>
                  <a:pt x="54" y="18"/>
                  <a:pt x="55" y="18"/>
                </a:cubicBezTo>
                <a:cubicBezTo>
                  <a:pt x="57" y="18"/>
                  <a:pt x="61" y="18"/>
                  <a:pt x="61" y="14"/>
                </a:cubicBezTo>
                <a:cubicBezTo>
                  <a:pt x="61" y="10"/>
                  <a:pt x="61" y="10"/>
                  <a:pt x="61" y="10"/>
                </a:cubicBezTo>
                <a:cubicBezTo>
                  <a:pt x="61" y="7"/>
                  <a:pt x="59" y="5"/>
                  <a:pt x="55" y="5"/>
                </a:cubicBezTo>
                <a:moveTo>
                  <a:pt x="44" y="5"/>
                </a:moveTo>
                <a:cubicBezTo>
                  <a:pt x="40" y="16"/>
                  <a:pt x="40" y="16"/>
                  <a:pt x="40" y="16"/>
                </a:cubicBezTo>
                <a:cubicBezTo>
                  <a:pt x="36" y="5"/>
                  <a:pt x="36" y="5"/>
                  <a:pt x="36" y="5"/>
                </a:cubicBezTo>
                <a:cubicBezTo>
                  <a:pt x="34" y="5"/>
                  <a:pt x="34" y="5"/>
                  <a:pt x="34" y="5"/>
                </a:cubicBezTo>
                <a:cubicBezTo>
                  <a:pt x="39" y="18"/>
                  <a:pt x="39" y="18"/>
                  <a:pt x="39" y="18"/>
                </a:cubicBezTo>
                <a:cubicBezTo>
                  <a:pt x="41" y="18"/>
                  <a:pt x="41" y="18"/>
                  <a:pt x="41" y="18"/>
                </a:cubicBezTo>
                <a:cubicBezTo>
                  <a:pt x="46" y="5"/>
                  <a:pt x="46" y="5"/>
                  <a:pt x="46" y="5"/>
                </a:cubicBezTo>
                <a:lnTo>
                  <a:pt x="44" y="5"/>
                </a:lnTo>
                <a:close/>
                <a:moveTo>
                  <a:pt x="21" y="11"/>
                </a:moveTo>
                <a:cubicBezTo>
                  <a:pt x="21" y="8"/>
                  <a:pt x="22" y="7"/>
                  <a:pt x="25" y="7"/>
                </a:cubicBezTo>
                <a:cubicBezTo>
                  <a:pt x="26" y="7"/>
                  <a:pt x="27" y="7"/>
                  <a:pt x="28" y="7"/>
                </a:cubicBezTo>
                <a:cubicBezTo>
                  <a:pt x="28" y="14"/>
                  <a:pt x="28" y="14"/>
                  <a:pt x="28" y="14"/>
                </a:cubicBezTo>
                <a:cubicBezTo>
                  <a:pt x="28" y="16"/>
                  <a:pt x="27" y="16"/>
                  <a:pt x="25" y="16"/>
                </a:cubicBezTo>
                <a:cubicBezTo>
                  <a:pt x="23" y="16"/>
                  <a:pt x="21" y="16"/>
                  <a:pt x="21" y="11"/>
                </a:cubicBezTo>
                <a:moveTo>
                  <a:pt x="19" y="11"/>
                </a:moveTo>
                <a:cubicBezTo>
                  <a:pt x="19" y="17"/>
                  <a:pt x="22" y="18"/>
                  <a:pt x="25" y="18"/>
                </a:cubicBezTo>
                <a:cubicBezTo>
                  <a:pt x="29" y="18"/>
                  <a:pt x="30" y="15"/>
                  <a:pt x="30" y="14"/>
                </a:cubicBezTo>
                <a:cubicBezTo>
                  <a:pt x="30" y="0"/>
                  <a:pt x="30" y="0"/>
                  <a:pt x="30" y="0"/>
                </a:cubicBezTo>
                <a:cubicBezTo>
                  <a:pt x="28" y="0"/>
                  <a:pt x="28" y="0"/>
                  <a:pt x="28" y="0"/>
                </a:cubicBezTo>
                <a:cubicBezTo>
                  <a:pt x="28" y="5"/>
                  <a:pt x="28" y="5"/>
                  <a:pt x="28" y="5"/>
                </a:cubicBezTo>
                <a:cubicBezTo>
                  <a:pt x="27" y="5"/>
                  <a:pt x="26" y="5"/>
                  <a:pt x="25" y="5"/>
                </a:cubicBezTo>
                <a:cubicBezTo>
                  <a:pt x="22" y="5"/>
                  <a:pt x="19" y="6"/>
                  <a:pt x="19" y="11"/>
                </a:cubicBezTo>
                <a:moveTo>
                  <a:pt x="4" y="11"/>
                </a:moveTo>
                <a:cubicBezTo>
                  <a:pt x="7" y="3"/>
                  <a:pt x="7" y="3"/>
                  <a:pt x="7" y="3"/>
                </a:cubicBezTo>
                <a:cubicBezTo>
                  <a:pt x="10" y="11"/>
                  <a:pt x="10" y="11"/>
                  <a:pt x="10" y="11"/>
                </a:cubicBezTo>
                <a:lnTo>
                  <a:pt x="4" y="11"/>
                </a:lnTo>
                <a:close/>
                <a:moveTo>
                  <a:pt x="8" y="1"/>
                </a:moveTo>
                <a:cubicBezTo>
                  <a:pt x="6" y="1"/>
                  <a:pt x="6" y="1"/>
                  <a:pt x="6" y="1"/>
                </a:cubicBezTo>
                <a:cubicBezTo>
                  <a:pt x="0" y="18"/>
                  <a:pt x="0" y="18"/>
                  <a:pt x="0" y="18"/>
                </a:cubicBezTo>
                <a:cubicBezTo>
                  <a:pt x="2" y="18"/>
                  <a:pt x="2" y="18"/>
                  <a:pt x="2" y="18"/>
                </a:cubicBezTo>
                <a:cubicBezTo>
                  <a:pt x="4" y="13"/>
                  <a:pt x="4" y="13"/>
                  <a:pt x="4" y="13"/>
                </a:cubicBezTo>
                <a:cubicBezTo>
                  <a:pt x="11" y="13"/>
                  <a:pt x="11" y="13"/>
                  <a:pt x="11" y="13"/>
                </a:cubicBezTo>
                <a:cubicBezTo>
                  <a:pt x="13" y="18"/>
                  <a:pt x="13" y="18"/>
                  <a:pt x="13" y="18"/>
                </a:cubicBezTo>
                <a:cubicBezTo>
                  <a:pt x="15" y="18"/>
                  <a:pt x="15" y="18"/>
                  <a:pt x="15" y="18"/>
                </a:cubicBezTo>
                <a:lnTo>
                  <a:pt x="8" y="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3" name="Freeform 6">
            <a:extLst>
              <a:ext uri="{FF2B5EF4-FFF2-40B4-BE49-F238E27FC236}">
                <a16:creationId xmlns:a16="http://schemas.microsoft.com/office/drawing/2014/main" id="{409540A2-7FA0-4AB3-B616-353E591C86FD}"/>
              </a:ext>
            </a:extLst>
          </p:cNvPr>
          <p:cNvSpPr>
            <a:spLocks noEditPoints="1"/>
          </p:cNvSpPr>
          <p:nvPr/>
        </p:nvSpPr>
        <p:spPr bwMode="auto">
          <a:xfrm>
            <a:off x="6851048" y="3628025"/>
            <a:ext cx="1817096" cy="419011"/>
          </a:xfrm>
          <a:custGeom>
            <a:avLst/>
            <a:gdLst>
              <a:gd name="T0" fmla="*/ 181 w 209"/>
              <a:gd name="T1" fmla="*/ 16 h 48"/>
              <a:gd name="T2" fmla="*/ 186 w 209"/>
              <a:gd name="T3" fmla="*/ 47 h 48"/>
              <a:gd name="T4" fmla="*/ 195 w 209"/>
              <a:gd name="T5" fmla="*/ 17 h 48"/>
              <a:gd name="T6" fmla="*/ 204 w 209"/>
              <a:gd name="T7" fmla="*/ 47 h 48"/>
              <a:gd name="T8" fmla="*/ 209 w 209"/>
              <a:gd name="T9" fmla="*/ 25 h 48"/>
              <a:gd name="T10" fmla="*/ 144 w 209"/>
              <a:gd name="T11" fmla="*/ 29 h 48"/>
              <a:gd name="T12" fmla="*/ 164 w 209"/>
              <a:gd name="T13" fmla="*/ 29 h 48"/>
              <a:gd name="T14" fmla="*/ 154 w 209"/>
              <a:gd name="T15" fmla="*/ 12 h 48"/>
              <a:gd name="T16" fmla="*/ 154 w 209"/>
              <a:gd name="T17" fmla="*/ 48 h 48"/>
              <a:gd name="T18" fmla="*/ 167 w 209"/>
              <a:gd name="T19" fmla="*/ 41 h 48"/>
              <a:gd name="T20" fmla="*/ 144 w 209"/>
              <a:gd name="T21" fmla="*/ 33 h 48"/>
              <a:gd name="T22" fmla="*/ 169 w 209"/>
              <a:gd name="T23" fmla="*/ 31 h 48"/>
              <a:gd name="T24" fmla="*/ 103 w 209"/>
              <a:gd name="T25" fmla="*/ 30 h 48"/>
              <a:gd name="T26" fmla="*/ 122 w 209"/>
              <a:gd name="T27" fmla="*/ 19 h 48"/>
              <a:gd name="T28" fmla="*/ 113 w 209"/>
              <a:gd name="T29" fmla="*/ 43 h 48"/>
              <a:gd name="T30" fmla="*/ 98 w 209"/>
              <a:gd name="T31" fmla="*/ 30 h 48"/>
              <a:gd name="T32" fmla="*/ 127 w 209"/>
              <a:gd name="T33" fmla="*/ 37 h 48"/>
              <a:gd name="T34" fmla="*/ 122 w 209"/>
              <a:gd name="T35" fmla="*/ 0 h 48"/>
              <a:gd name="T36" fmla="*/ 113 w 209"/>
              <a:gd name="T37" fmla="*/ 13 h 48"/>
              <a:gd name="T38" fmla="*/ 85 w 209"/>
              <a:gd name="T39" fmla="*/ 2 h 48"/>
              <a:gd name="T40" fmla="*/ 80 w 209"/>
              <a:gd name="T41" fmla="*/ 7 h 48"/>
              <a:gd name="T42" fmla="*/ 85 w 209"/>
              <a:gd name="T43" fmla="*/ 2 h 48"/>
              <a:gd name="T44" fmla="*/ 80 w 209"/>
              <a:gd name="T45" fmla="*/ 47 h 48"/>
              <a:gd name="T46" fmla="*/ 85 w 209"/>
              <a:gd name="T47" fmla="*/ 13 h 48"/>
              <a:gd name="T48" fmla="*/ 42 w 209"/>
              <a:gd name="T49" fmla="*/ 29 h 48"/>
              <a:gd name="T50" fmla="*/ 62 w 209"/>
              <a:gd name="T51" fmla="*/ 29 h 48"/>
              <a:gd name="T52" fmla="*/ 52 w 209"/>
              <a:gd name="T53" fmla="*/ 12 h 48"/>
              <a:gd name="T54" fmla="*/ 53 w 209"/>
              <a:gd name="T55" fmla="*/ 48 h 48"/>
              <a:gd name="T56" fmla="*/ 65 w 209"/>
              <a:gd name="T57" fmla="*/ 41 h 48"/>
              <a:gd name="T58" fmla="*/ 42 w 209"/>
              <a:gd name="T59" fmla="*/ 33 h 48"/>
              <a:gd name="T60" fmla="*/ 67 w 209"/>
              <a:gd name="T61" fmla="*/ 31 h 48"/>
              <a:gd name="T62" fmla="*/ 5 w 209"/>
              <a:gd name="T63" fmla="*/ 43 h 48"/>
              <a:gd name="T64" fmla="*/ 0 w 209"/>
              <a:gd name="T65" fmla="*/ 2 h 48"/>
              <a:gd name="T66" fmla="*/ 28 w 209"/>
              <a:gd name="T67" fmla="*/ 47 h 48"/>
              <a:gd name="T68" fmla="*/ 5 w 209"/>
              <a:gd name="T69"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9" h="48">
                <a:moveTo>
                  <a:pt x="195" y="12"/>
                </a:moveTo>
                <a:cubicBezTo>
                  <a:pt x="188" y="12"/>
                  <a:pt x="182" y="15"/>
                  <a:pt x="181" y="16"/>
                </a:cubicBezTo>
                <a:cubicBezTo>
                  <a:pt x="181" y="47"/>
                  <a:pt x="181" y="47"/>
                  <a:pt x="181" y="47"/>
                </a:cubicBezTo>
                <a:cubicBezTo>
                  <a:pt x="186" y="47"/>
                  <a:pt x="186" y="47"/>
                  <a:pt x="186" y="47"/>
                </a:cubicBezTo>
                <a:cubicBezTo>
                  <a:pt x="186" y="19"/>
                  <a:pt x="186" y="19"/>
                  <a:pt x="186" y="19"/>
                </a:cubicBezTo>
                <a:cubicBezTo>
                  <a:pt x="188" y="18"/>
                  <a:pt x="191" y="17"/>
                  <a:pt x="195" y="17"/>
                </a:cubicBezTo>
                <a:cubicBezTo>
                  <a:pt x="203" y="17"/>
                  <a:pt x="204" y="22"/>
                  <a:pt x="204" y="25"/>
                </a:cubicBezTo>
                <a:cubicBezTo>
                  <a:pt x="204" y="47"/>
                  <a:pt x="204" y="47"/>
                  <a:pt x="204" y="47"/>
                </a:cubicBezTo>
                <a:cubicBezTo>
                  <a:pt x="209" y="47"/>
                  <a:pt x="209" y="47"/>
                  <a:pt x="209" y="47"/>
                </a:cubicBezTo>
                <a:cubicBezTo>
                  <a:pt x="209" y="25"/>
                  <a:pt x="209" y="25"/>
                  <a:pt x="209" y="25"/>
                </a:cubicBezTo>
                <a:cubicBezTo>
                  <a:pt x="209" y="17"/>
                  <a:pt x="204" y="12"/>
                  <a:pt x="195" y="12"/>
                </a:cubicBezTo>
                <a:moveTo>
                  <a:pt x="144" y="29"/>
                </a:moveTo>
                <a:cubicBezTo>
                  <a:pt x="144" y="20"/>
                  <a:pt x="147" y="17"/>
                  <a:pt x="154" y="17"/>
                </a:cubicBezTo>
                <a:cubicBezTo>
                  <a:pt x="163" y="17"/>
                  <a:pt x="164" y="27"/>
                  <a:pt x="164" y="29"/>
                </a:cubicBezTo>
                <a:lnTo>
                  <a:pt x="144" y="29"/>
                </a:lnTo>
                <a:close/>
                <a:moveTo>
                  <a:pt x="154" y="12"/>
                </a:moveTo>
                <a:cubicBezTo>
                  <a:pt x="138" y="12"/>
                  <a:pt x="139" y="27"/>
                  <a:pt x="139" y="31"/>
                </a:cubicBezTo>
                <a:cubicBezTo>
                  <a:pt x="139" y="45"/>
                  <a:pt x="147" y="48"/>
                  <a:pt x="154" y="48"/>
                </a:cubicBezTo>
                <a:cubicBezTo>
                  <a:pt x="159" y="48"/>
                  <a:pt x="163" y="47"/>
                  <a:pt x="167" y="46"/>
                </a:cubicBezTo>
                <a:cubicBezTo>
                  <a:pt x="167" y="41"/>
                  <a:pt x="167" y="41"/>
                  <a:pt x="167" y="41"/>
                </a:cubicBezTo>
                <a:cubicBezTo>
                  <a:pt x="164" y="42"/>
                  <a:pt x="160" y="43"/>
                  <a:pt x="155" y="43"/>
                </a:cubicBezTo>
                <a:cubicBezTo>
                  <a:pt x="148" y="43"/>
                  <a:pt x="144" y="40"/>
                  <a:pt x="144" y="33"/>
                </a:cubicBezTo>
                <a:cubicBezTo>
                  <a:pt x="169" y="33"/>
                  <a:pt x="169" y="33"/>
                  <a:pt x="169" y="33"/>
                </a:cubicBezTo>
                <a:cubicBezTo>
                  <a:pt x="169" y="33"/>
                  <a:pt x="169" y="32"/>
                  <a:pt x="169" y="31"/>
                </a:cubicBezTo>
                <a:cubicBezTo>
                  <a:pt x="169" y="29"/>
                  <a:pt x="169" y="12"/>
                  <a:pt x="154" y="12"/>
                </a:cubicBezTo>
                <a:moveTo>
                  <a:pt x="103" y="30"/>
                </a:moveTo>
                <a:cubicBezTo>
                  <a:pt x="103" y="21"/>
                  <a:pt x="106" y="17"/>
                  <a:pt x="113" y="17"/>
                </a:cubicBezTo>
                <a:cubicBezTo>
                  <a:pt x="116" y="17"/>
                  <a:pt x="119" y="18"/>
                  <a:pt x="122" y="19"/>
                </a:cubicBezTo>
                <a:cubicBezTo>
                  <a:pt x="122" y="37"/>
                  <a:pt x="122" y="37"/>
                  <a:pt x="122" y="37"/>
                </a:cubicBezTo>
                <a:cubicBezTo>
                  <a:pt x="122" y="41"/>
                  <a:pt x="119" y="43"/>
                  <a:pt x="113" y="43"/>
                </a:cubicBezTo>
                <a:cubicBezTo>
                  <a:pt x="108" y="43"/>
                  <a:pt x="103" y="42"/>
                  <a:pt x="103" y="30"/>
                </a:cubicBezTo>
                <a:moveTo>
                  <a:pt x="98" y="30"/>
                </a:moveTo>
                <a:cubicBezTo>
                  <a:pt x="98" y="46"/>
                  <a:pt x="107" y="48"/>
                  <a:pt x="113" y="48"/>
                </a:cubicBezTo>
                <a:cubicBezTo>
                  <a:pt x="126" y="48"/>
                  <a:pt x="127" y="40"/>
                  <a:pt x="127" y="37"/>
                </a:cubicBezTo>
                <a:cubicBezTo>
                  <a:pt x="127" y="0"/>
                  <a:pt x="127" y="0"/>
                  <a:pt x="127" y="0"/>
                </a:cubicBezTo>
                <a:cubicBezTo>
                  <a:pt x="122" y="0"/>
                  <a:pt x="122" y="0"/>
                  <a:pt x="122" y="0"/>
                </a:cubicBezTo>
                <a:cubicBezTo>
                  <a:pt x="122" y="14"/>
                  <a:pt x="122" y="14"/>
                  <a:pt x="122" y="14"/>
                </a:cubicBezTo>
                <a:cubicBezTo>
                  <a:pt x="119" y="13"/>
                  <a:pt x="116" y="13"/>
                  <a:pt x="113" y="13"/>
                </a:cubicBezTo>
                <a:cubicBezTo>
                  <a:pt x="106" y="13"/>
                  <a:pt x="98" y="16"/>
                  <a:pt x="98" y="30"/>
                </a:cubicBezTo>
                <a:moveTo>
                  <a:pt x="85" y="2"/>
                </a:moveTo>
                <a:cubicBezTo>
                  <a:pt x="80" y="2"/>
                  <a:pt x="80" y="2"/>
                  <a:pt x="80" y="2"/>
                </a:cubicBezTo>
                <a:cubicBezTo>
                  <a:pt x="80" y="7"/>
                  <a:pt x="80" y="7"/>
                  <a:pt x="80" y="7"/>
                </a:cubicBezTo>
                <a:cubicBezTo>
                  <a:pt x="85" y="7"/>
                  <a:pt x="85" y="7"/>
                  <a:pt x="85" y="7"/>
                </a:cubicBezTo>
                <a:lnTo>
                  <a:pt x="85" y="2"/>
                </a:lnTo>
                <a:close/>
                <a:moveTo>
                  <a:pt x="85" y="47"/>
                </a:moveTo>
                <a:cubicBezTo>
                  <a:pt x="80" y="47"/>
                  <a:pt x="80" y="47"/>
                  <a:pt x="80" y="47"/>
                </a:cubicBezTo>
                <a:cubicBezTo>
                  <a:pt x="80" y="13"/>
                  <a:pt x="80" y="13"/>
                  <a:pt x="80" y="13"/>
                </a:cubicBezTo>
                <a:cubicBezTo>
                  <a:pt x="85" y="13"/>
                  <a:pt x="85" y="13"/>
                  <a:pt x="85" y="13"/>
                </a:cubicBezTo>
                <a:lnTo>
                  <a:pt x="85" y="47"/>
                </a:lnTo>
                <a:close/>
                <a:moveTo>
                  <a:pt x="42" y="29"/>
                </a:moveTo>
                <a:cubicBezTo>
                  <a:pt x="43" y="20"/>
                  <a:pt x="46" y="17"/>
                  <a:pt x="52" y="17"/>
                </a:cubicBezTo>
                <a:cubicBezTo>
                  <a:pt x="62" y="17"/>
                  <a:pt x="62" y="27"/>
                  <a:pt x="62" y="29"/>
                </a:cubicBezTo>
                <a:lnTo>
                  <a:pt x="42" y="29"/>
                </a:lnTo>
                <a:close/>
                <a:moveTo>
                  <a:pt x="52" y="12"/>
                </a:moveTo>
                <a:cubicBezTo>
                  <a:pt x="37" y="12"/>
                  <a:pt x="37" y="27"/>
                  <a:pt x="37" y="31"/>
                </a:cubicBezTo>
                <a:cubicBezTo>
                  <a:pt x="37" y="45"/>
                  <a:pt x="46" y="48"/>
                  <a:pt x="53" y="48"/>
                </a:cubicBezTo>
                <a:cubicBezTo>
                  <a:pt x="58" y="48"/>
                  <a:pt x="62" y="47"/>
                  <a:pt x="65" y="46"/>
                </a:cubicBezTo>
                <a:cubicBezTo>
                  <a:pt x="65" y="41"/>
                  <a:pt x="65" y="41"/>
                  <a:pt x="65" y="41"/>
                </a:cubicBezTo>
                <a:cubicBezTo>
                  <a:pt x="62" y="42"/>
                  <a:pt x="58" y="43"/>
                  <a:pt x="53" y="43"/>
                </a:cubicBezTo>
                <a:cubicBezTo>
                  <a:pt x="46" y="43"/>
                  <a:pt x="43" y="40"/>
                  <a:pt x="42" y="33"/>
                </a:cubicBezTo>
                <a:cubicBezTo>
                  <a:pt x="67" y="33"/>
                  <a:pt x="67" y="33"/>
                  <a:pt x="67" y="33"/>
                </a:cubicBezTo>
                <a:cubicBezTo>
                  <a:pt x="67" y="33"/>
                  <a:pt x="67" y="32"/>
                  <a:pt x="67" y="31"/>
                </a:cubicBezTo>
                <a:cubicBezTo>
                  <a:pt x="67" y="29"/>
                  <a:pt x="68" y="12"/>
                  <a:pt x="52" y="12"/>
                </a:cubicBezTo>
                <a:moveTo>
                  <a:pt x="5" y="43"/>
                </a:moveTo>
                <a:cubicBezTo>
                  <a:pt x="5" y="2"/>
                  <a:pt x="5" y="2"/>
                  <a:pt x="5" y="2"/>
                </a:cubicBezTo>
                <a:cubicBezTo>
                  <a:pt x="0" y="2"/>
                  <a:pt x="0" y="2"/>
                  <a:pt x="0" y="2"/>
                </a:cubicBezTo>
                <a:cubicBezTo>
                  <a:pt x="0" y="47"/>
                  <a:pt x="0" y="47"/>
                  <a:pt x="0" y="47"/>
                </a:cubicBezTo>
                <a:cubicBezTo>
                  <a:pt x="28" y="47"/>
                  <a:pt x="28" y="47"/>
                  <a:pt x="28" y="47"/>
                </a:cubicBezTo>
                <a:cubicBezTo>
                  <a:pt x="28" y="43"/>
                  <a:pt x="28" y="43"/>
                  <a:pt x="28" y="43"/>
                </a:cubicBezTo>
                <a:lnTo>
                  <a:pt x="5" y="4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9" name="Freeform 7">
            <a:extLst>
              <a:ext uri="{FF2B5EF4-FFF2-40B4-BE49-F238E27FC236}">
                <a16:creationId xmlns:a16="http://schemas.microsoft.com/office/drawing/2014/main" id="{FCA23480-22EE-4F98-A73C-6096CE113A26}"/>
              </a:ext>
            </a:extLst>
          </p:cNvPr>
          <p:cNvSpPr>
            <a:spLocks/>
          </p:cNvSpPr>
          <p:nvPr userDrawn="1"/>
        </p:nvSpPr>
        <p:spPr bwMode="auto">
          <a:xfrm>
            <a:off x="3610976" y="2632350"/>
            <a:ext cx="1829542" cy="1406382"/>
          </a:xfrm>
          <a:custGeom>
            <a:avLst/>
            <a:gdLst>
              <a:gd name="T0" fmla="*/ 420 w 441"/>
              <a:gd name="T1" fmla="*/ 0 h 339"/>
              <a:gd name="T2" fmla="*/ 185 w 441"/>
              <a:gd name="T3" fmla="*/ 322 h 339"/>
              <a:gd name="T4" fmla="*/ 17 w 441"/>
              <a:gd name="T5" fmla="*/ 322 h 339"/>
              <a:gd name="T6" fmla="*/ 17 w 441"/>
              <a:gd name="T7" fmla="*/ 0 h 339"/>
              <a:gd name="T8" fmla="*/ 0 w 441"/>
              <a:gd name="T9" fmla="*/ 0 h 339"/>
              <a:gd name="T10" fmla="*/ 0 w 441"/>
              <a:gd name="T11" fmla="*/ 339 h 339"/>
              <a:gd name="T12" fmla="*/ 193 w 441"/>
              <a:gd name="T13" fmla="*/ 339 h 339"/>
              <a:gd name="T14" fmla="*/ 441 w 441"/>
              <a:gd name="T15" fmla="*/ 0 h 339"/>
              <a:gd name="T16" fmla="*/ 420 w 441"/>
              <a:gd name="T17"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339">
                <a:moveTo>
                  <a:pt x="420" y="0"/>
                </a:moveTo>
                <a:lnTo>
                  <a:pt x="185" y="322"/>
                </a:lnTo>
                <a:lnTo>
                  <a:pt x="17" y="322"/>
                </a:lnTo>
                <a:lnTo>
                  <a:pt x="17" y="0"/>
                </a:lnTo>
                <a:lnTo>
                  <a:pt x="0" y="0"/>
                </a:lnTo>
                <a:lnTo>
                  <a:pt x="0" y="339"/>
                </a:lnTo>
                <a:lnTo>
                  <a:pt x="193" y="339"/>
                </a:lnTo>
                <a:lnTo>
                  <a:pt x="441" y="0"/>
                </a:lnTo>
                <a:lnTo>
                  <a:pt x="42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0" name="Rectangle 8">
            <a:extLst>
              <a:ext uri="{FF2B5EF4-FFF2-40B4-BE49-F238E27FC236}">
                <a16:creationId xmlns:a16="http://schemas.microsoft.com/office/drawing/2014/main" id="{4066EE7B-29C7-4B4F-AE61-6B4FAC46EDE4}"/>
              </a:ext>
            </a:extLst>
          </p:cNvPr>
          <p:cNvSpPr>
            <a:spLocks noChangeArrowheads="1"/>
          </p:cNvSpPr>
          <p:nvPr userDrawn="1"/>
        </p:nvSpPr>
        <p:spPr bwMode="auto">
          <a:xfrm>
            <a:off x="5552531" y="2632350"/>
            <a:ext cx="70527" cy="14146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1" name="Freeform 9">
            <a:extLst>
              <a:ext uri="{FF2B5EF4-FFF2-40B4-BE49-F238E27FC236}">
                <a16:creationId xmlns:a16="http://schemas.microsoft.com/office/drawing/2014/main" id="{19AAB74E-D02A-4DA5-93CC-A75BB45F7283}"/>
              </a:ext>
            </a:extLst>
          </p:cNvPr>
          <p:cNvSpPr>
            <a:spLocks/>
          </p:cNvSpPr>
          <p:nvPr userDrawn="1"/>
        </p:nvSpPr>
        <p:spPr bwMode="auto">
          <a:xfrm>
            <a:off x="5751665" y="2632350"/>
            <a:ext cx="950035" cy="1414679"/>
          </a:xfrm>
          <a:custGeom>
            <a:avLst/>
            <a:gdLst>
              <a:gd name="T0" fmla="*/ 64 w 109"/>
              <a:gd name="T1" fmla="*/ 0 h 162"/>
              <a:gd name="T2" fmla="*/ 2 w 109"/>
              <a:gd name="T3" fmla="*/ 0 h 162"/>
              <a:gd name="T4" fmla="*/ 2 w 109"/>
              <a:gd name="T5" fmla="*/ 8 h 162"/>
              <a:gd name="T6" fmla="*/ 64 w 109"/>
              <a:gd name="T7" fmla="*/ 8 h 162"/>
              <a:gd name="T8" fmla="*/ 101 w 109"/>
              <a:gd name="T9" fmla="*/ 50 h 162"/>
              <a:gd name="T10" fmla="*/ 64 w 109"/>
              <a:gd name="T11" fmla="*/ 93 h 162"/>
              <a:gd name="T12" fmla="*/ 0 w 109"/>
              <a:gd name="T13" fmla="*/ 93 h 162"/>
              <a:gd name="T14" fmla="*/ 0 w 109"/>
              <a:gd name="T15" fmla="*/ 162 h 162"/>
              <a:gd name="T16" fmla="*/ 8 w 109"/>
              <a:gd name="T17" fmla="*/ 162 h 162"/>
              <a:gd name="T18" fmla="*/ 8 w 109"/>
              <a:gd name="T19" fmla="*/ 101 h 162"/>
              <a:gd name="T20" fmla="*/ 64 w 109"/>
              <a:gd name="T21" fmla="*/ 101 h 162"/>
              <a:gd name="T22" fmla="*/ 109 w 109"/>
              <a:gd name="T23" fmla="*/ 50 h 162"/>
              <a:gd name="T24" fmla="*/ 64 w 109"/>
              <a:gd name="T2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2">
                <a:moveTo>
                  <a:pt x="64" y="0"/>
                </a:moveTo>
                <a:cubicBezTo>
                  <a:pt x="63" y="0"/>
                  <a:pt x="2" y="0"/>
                  <a:pt x="2" y="0"/>
                </a:cubicBezTo>
                <a:cubicBezTo>
                  <a:pt x="2" y="8"/>
                  <a:pt x="2" y="8"/>
                  <a:pt x="2" y="8"/>
                </a:cubicBezTo>
                <a:cubicBezTo>
                  <a:pt x="2" y="8"/>
                  <a:pt x="63" y="8"/>
                  <a:pt x="64" y="8"/>
                </a:cubicBezTo>
                <a:cubicBezTo>
                  <a:pt x="84" y="8"/>
                  <a:pt x="101" y="27"/>
                  <a:pt x="101" y="50"/>
                </a:cubicBezTo>
                <a:cubicBezTo>
                  <a:pt x="101" y="74"/>
                  <a:pt x="84" y="93"/>
                  <a:pt x="64" y="93"/>
                </a:cubicBezTo>
                <a:cubicBezTo>
                  <a:pt x="64" y="93"/>
                  <a:pt x="0" y="93"/>
                  <a:pt x="0" y="93"/>
                </a:cubicBezTo>
                <a:cubicBezTo>
                  <a:pt x="0" y="162"/>
                  <a:pt x="0" y="162"/>
                  <a:pt x="0" y="162"/>
                </a:cubicBezTo>
                <a:cubicBezTo>
                  <a:pt x="8" y="162"/>
                  <a:pt x="8" y="162"/>
                  <a:pt x="8" y="162"/>
                </a:cubicBezTo>
                <a:cubicBezTo>
                  <a:pt x="8" y="101"/>
                  <a:pt x="8" y="101"/>
                  <a:pt x="8" y="101"/>
                </a:cubicBezTo>
                <a:cubicBezTo>
                  <a:pt x="23" y="101"/>
                  <a:pt x="64" y="101"/>
                  <a:pt x="64" y="101"/>
                </a:cubicBezTo>
                <a:cubicBezTo>
                  <a:pt x="89" y="101"/>
                  <a:pt x="109" y="78"/>
                  <a:pt x="109" y="50"/>
                </a:cubicBezTo>
                <a:cubicBezTo>
                  <a:pt x="109" y="23"/>
                  <a:pt x="89" y="0"/>
                  <a:pt x="6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2" name="Freeform 10">
            <a:extLst>
              <a:ext uri="{FF2B5EF4-FFF2-40B4-BE49-F238E27FC236}">
                <a16:creationId xmlns:a16="http://schemas.microsoft.com/office/drawing/2014/main" id="{14B13813-6131-46BA-B728-D811FBEBCA1D}"/>
              </a:ext>
            </a:extLst>
          </p:cNvPr>
          <p:cNvSpPr>
            <a:spLocks/>
          </p:cNvSpPr>
          <p:nvPr userDrawn="1"/>
        </p:nvSpPr>
        <p:spPr bwMode="auto">
          <a:xfrm>
            <a:off x="5029805" y="3445479"/>
            <a:ext cx="389971" cy="601550"/>
          </a:xfrm>
          <a:custGeom>
            <a:avLst/>
            <a:gdLst>
              <a:gd name="T0" fmla="*/ 94 w 94"/>
              <a:gd name="T1" fmla="*/ 0 h 145"/>
              <a:gd name="T2" fmla="*/ 0 w 94"/>
              <a:gd name="T3" fmla="*/ 0 h 145"/>
              <a:gd name="T4" fmla="*/ 0 w 94"/>
              <a:gd name="T5" fmla="*/ 17 h 145"/>
              <a:gd name="T6" fmla="*/ 78 w 94"/>
              <a:gd name="T7" fmla="*/ 17 h 145"/>
              <a:gd name="T8" fmla="*/ 78 w 94"/>
              <a:gd name="T9" fmla="*/ 145 h 145"/>
              <a:gd name="T10" fmla="*/ 94 w 94"/>
              <a:gd name="T11" fmla="*/ 145 h 145"/>
              <a:gd name="T12" fmla="*/ 94 w 94"/>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94" h="145">
                <a:moveTo>
                  <a:pt x="94" y="0"/>
                </a:moveTo>
                <a:lnTo>
                  <a:pt x="0" y="0"/>
                </a:lnTo>
                <a:lnTo>
                  <a:pt x="0" y="17"/>
                </a:lnTo>
                <a:lnTo>
                  <a:pt x="78" y="17"/>
                </a:lnTo>
                <a:lnTo>
                  <a:pt x="78" y="145"/>
                </a:lnTo>
                <a:lnTo>
                  <a:pt x="94" y="145"/>
                </a:lnTo>
                <a:lnTo>
                  <a:pt x="9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23" name="Freeform 11">
            <a:extLst>
              <a:ext uri="{FF2B5EF4-FFF2-40B4-BE49-F238E27FC236}">
                <a16:creationId xmlns:a16="http://schemas.microsoft.com/office/drawing/2014/main" id="{6D6DE471-C9C2-41AA-A43E-FCFE52DA1A07}"/>
              </a:ext>
            </a:extLst>
          </p:cNvPr>
          <p:cNvSpPr>
            <a:spLocks/>
          </p:cNvSpPr>
          <p:nvPr userDrawn="1"/>
        </p:nvSpPr>
        <p:spPr bwMode="auto">
          <a:xfrm>
            <a:off x="6647767" y="2632350"/>
            <a:ext cx="950035" cy="1414679"/>
          </a:xfrm>
          <a:custGeom>
            <a:avLst/>
            <a:gdLst>
              <a:gd name="T0" fmla="*/ 64 w 109"/>
              <a:gd name="T1" fmla="*/ 0 h 162"/>
              <a:gd name="T2" fmla="*/ 2 w 109"/>
              <a:gd name="T3" fmla="*/ 0 h 162"/>
              <a:gd name="T4" fmla="*/ 2 w 109"/>
              <a:gd name="T5" fmla="*/ 8 h 162"/>
              <a:gd name="T6" fmla="*/ 64 w 109"/>
              <a:gd name="T7" fmla="*/ 8 h 162"/>
              <a:gd name="T8" fmla="*/ 101 w 109"/>
              <a:gd name="T9" fmla="*/ 50 h 162"/>
              <a:gd name="T10" fmla="*/ 64 w 109"/>
              <a:gd name="T11" fmla="*/ 93 h 162"/>
              <a:gd name="T12" fmla="*/ 0 w 109"/>
              <a:gd name="T13" fmla="*/ 93 h 162"/>
              <a:gd name="T14" fmla="*/ 0 w 109"/>
              <a:gd name="T15" fmla="*/ 162 h 162"/>
              <a:gd name="T16" fmla="*/ 8 w 109"/>
              <a:gd name="T17" fmla="*/ 162 h 162"/>
              <a:gd name="T18" fmla="*/ 8 w 109"/>
              <a:gd name="T19" fmla="*/ 101 h 162"/>
              <a:gd name="T20" fmla="*/ 64 w 109"/>
              <a:gd name="T21" fmla="*/ 101 h 162"/>
              <a:gd name="T22" fmla="*/ 109 w 109"/>
              <a:gd name="T23" fmla="*/ 50 h 162"/>
              <a:gd name="T24" fmla="*/ 64 w 109"/>
              <a:gd name="T25"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62">
                <a:moveTo>
                  <a:pt x="64" y="0"/>
                </a:moveTo>
                <a:cubicBezTo>
                  <a:pt x="63" y="0"/>
                  <a:pt x="2" y="0"/>
                  <a:pt x="2" y="0"/>
                </a:cubicBezTo>
                <a:cubicBezTo>
                  <a:pt x="2" y="8"/>
                  <a:pt x="2" y="8"/>
                  <a:pt x="2" y="8"/>
                </a:cubicBezTo>
                <a:cubicBezTo>
                  <a:pt x="2" y="8"/>
                  <a:pt x="63" y="8"/>
                  <a:pt x="64" y="8"/>
                </a:cubicBezTo>
                <a:cubicBezTo>
                  <a:pt x="84" y="8"/>
                  <a:pt x="101" y="27"/>
                  <a:pt x="101" y="50"/>
                </a:cubicBezTo>
                <a:cubicBezTo>
                  <a:pt x="101" y="74"/>
                  <a:pt x="84" y="93"/>
                  <a:pt x="64" y="93"/>
                </a:cubicBezTo>
                <a:cubicBezTo>
                  <a:pt x="64" y="93"/>
                  <a:pt x="0" y="93"/>
                  <a:pt x="0" y="93"/>
                </a:cubicBezTo>
                <a:cubicBezTo>
                  <a:pt x="0" y="162"/>
                  <a:pt x="0" y="162"/>
                  <a:pt x="0" y="162"/>
                </a:cubicBezTo>
                <a:cubicBezTo>
                  <a:pt x="8" y="162"/>
                  <a:pt x="8" y="162"/>
                  <a:pt x="8" y="162"/>
                </a:cubicBezTo>
                <a:cubicBezTo>
                  <a:pt x="8" y="101"/>
                  <a:pt x="8" y="101"/>
                  <a:pt x="8" y="101"/>
                </a:cubicBezTo>
                <a:cubicBezTo>
                  <a:pt x="23" y="101"/>
                  <a:pt x="64" y="101"/>
                  <a:pt x="64" y="101"/>
                </a:cubicBezTo>
                <a:cubicBezTo>
                  <a:pt x="89" y="101"/>
                  <a:pt x="109" y="78"/>
                  <a:pt x="109" y="50"/>
                </a:cubicBezTo>
                <a:cubicBezTo>
                  <a:pt x="109" y="23"/>
                  <a:pt x="89" y="0"/>
                  <a:pt x="6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noProof="0" dirty="0"/>
          </a:p>
        </p:txBody>
      </p:sp>
      <p:sp>
        <p:nvSpPr>
          <p:cNvPr id="14" name="Rechthoek 13">
            <a:extLst>
              <a:ext uri="{FF2B5EF4-FFF2-40B4-BE49-F238E27FC236}">
                <a16:creationId xmlns:a16="http://schemas.microsoft.com/office/drawing/2014/main" id="{8A331EF1-65D6-49DE-BF14-09E170DA34DE}"/>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LOGO WITHOUT ANIMATION</a:t>
            </a:r>
          </a:p>
        </p:txBody>
      </p:sp>
    </p:spTree>
    <p:extLst>
      <p:ext uri="{BB962C8B-B14F-4D97-AF65-F5344CB8AC3E}">
        <p14:creationId xmlns:p14="http://schemas.microsoft.com/office/powerpoint/2010/main" val="1430779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Chart Yellow 50/50%">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Chart Yellow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095986" y="1252538"/>
            <a:ext cx="5446713" cy="4821237"/>
          </a:xfrm>
          <a:solidFill>
            <a:schemeClr val="tx2"/>
          </a:solidFill>
        </p:spPr>
        <p:txBody>
          <a:bodyPr>
            <a:normAutofit/>
          </a:bodyPr>
          <a:lstStyle>
            <a:lvl1pPr marL="0" indent="0">
              <a:buClr>
                <a:schemeClr val="tx1"/>
              </a:buClr>
              <a:buNone/>
              <a:defRPr sz="100" spc="0">
                <a:solidFill>
                  <a:schemeClr val="tx2"/>
                </a:solidFill>
              </a:defRPr>
            </a:lvl1pPr>
            <a:lvl2pPr>
              <a:buClr>
                <a:schemeClr val="tx1"/>
              </a:buClr>
              <a:defRPr sz="1600" spc="0">
                <a:solidFill>
                  <a:schemeClr val="bg1"/>
                </a:solidFill>
              </a:defRPr>
            </a:lvl2pPr>
            <a:lvl3pPr>
              <a:buClr>
                <a:schemeClr val="tx1"/>
              </a:buClr>
              <a:defRPr sz="1600" spc="0">
                <a:solidFill>
                  <a:schemeClr val="bg1"/>
                </a:solidFill>
              </a:defRPr>
            </a:lvl3pPr>
            <a:lvl4pPr>
              <a:defRPr sz="1600" spc="0">
                <a:solidFill>
                  <a:schemeClr val="bg1"/>
                </a:solidFill>
              </a:defRPr>
            </a:lvl4pPr>
            <a:lvl5pPr>
              <a:defRPr sz="1800" spc="0">
                <a:solidFill>
                  <a:schemeClr val="tx1"/>
                </a:solidFill>
              </a:defRPr>
            </a:lvl5pPr>
            <a:lvl6pPr>
              <a:buClr>
                <a:schemeClr val="tx1"/>
              </a:buClr>
              <a:defRPr sz="1600">
                <a:solidFill>
                  <a:schemeClr val="bg1"/>
                </a:solidFill>
              </a:defRPr>
            </a:lvl6pPr>
            <a:lvl7pPr>
              <a:defRPr>
                <a:solidFill>
                  <a:schemeClr val="bg1"/>
                </a:solidFill>
              </a:defRPr>
            </a:lvl7pPr>
            <a:lvl8pPr>
              <a:buClr>
                <a:schemeClr val="tx1"/>
              </a:buClr>
              <a:defRPr sz="1600">
                <a:solidFill>
                  <a:schemeClr val="bg1"/>
                </a:solidFill>
              </a:defRPr>
            </a:lvl8pPr>
            <a:lvl9pPr>
              <a:buClr>
                <a:schemeClr val="tx1"/>
              </a:buClr>
              <a:defRPr>
                <a:solidFill>
                  <a:schemeClr val="bg1"/>
                </a:solidFill>
              </a:defRPr>
            </a:lvl9pPr>
          </a:lstStyle>
          <a:p>
            <a:pPr lvl="0"/>
            <a:endParaRPr lang="en-GB" noProof="0"/>
          </a:p>
        </p:txBody>
      </p:sp>
      <p:grpSp>
        <p:nvGrpSpPr>
          <p:cNvPr id="255" name="Instruction">
            <a:extLst>
              <a:ext uri="{FF2B5EF4-FFF2-40B4-BE49-F238E27FC236}">
                <a16:creationId xmlns:a16="http://schemas.microsoft.com/office/drawing/2014/main" id="{8EE8163F-7A7E-4D54-8440-75A9516EB22C}"/>
              </a:ext>
            </a:extLst>
          </p:cNvPr>
          <p:cNvGrpSpPr/>
          <p:nvPr userDrawn="1"/>
        </p:nvGrpSpPr>
        <p:grpSpPr>
          <a:xfrm>
            <a:off x="12389714" y="4327164"/>
            <a:ext cx="3183677" cy="2546619"/>
            <a:chOff x="12389714" y="4327164"/>
            <a:chExt cx="3183677" cy="2546619"/>
          </a:xfrm>
        </p:grpSpPr>
        <p:grpSp>
          <p:nvGrpSpPr>
            <p:cNvPr id="256" name="Meer informatie">
              <a:extLst>
                <a:ext uri="{FF2B5EF4-FFF2-40B4-BE49-F238E27FC236}">
                  <a16:creationId xmlns:a16="http://schemas.microsoft.com/office/drawing/2014/main" id="{1FBCAD8E-A051-4E27-A916-04DAFF174690}"/>
                </a:ext>
              </a:extLst>
            </p:cNvPr>
            <p:cNvGrpSpPr/>
            <p:nvPr userDrawn="1"/>
          </p:nvGrpSpPr>
          <p:grpSpPr>
            <a:xfrm>
              <a:off x="12394875" y="6090510"/>
              <a:ext cx="3178515" cy="783273"/>
              <a:chOff x="-3741486" y="3359148"/>
              <a:chExt cx="3178515" cy="783273"/>
            </a:xfrm>
          </p:grpSpPr>
          <p:sp>
            <p:nvSpPr>
              <p:cNvPr id="294" name="Freeform 101">
                <a:extLst>
                  <a:ext uri="{FF2B5EF4-FFF2-40B4-BE49-F238E27FC236}">
                    <a16:creationId xmlns:a16="http://schemas.microsoft.com/office/drawing/2014/main" id="{9DEC8548-FDE2-4DC4-BC20-55BE74055112}"/>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95" name="Rechthoek 294">
                <a:extLst>
                  <a:ext uri="{FF2B5EF4-FFF2-40B4-BE49-F238E27FC236}">
                    <a16:creationId xmlns:a16="http://schemas.microsoft.com/office/drawing/2014/main" id="{AFEC9A52-8D2F-404A-9928-E184B66D6685}"/>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6" name="Rechte verbindingslijn 295">
                <a:extLst>
                  <a:ext uri="{FF2B5EF4-FFF2-40B4-BE49-F238E27FC236}">
                    <a16:creationId xmlns:a16="http://schemas.microsoft.com/office/drawing/2014/main" id="{0AD1F6E7-6219-4F94-BD02-D26CDDDBE877}"/>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57" name="Rechte verbindingslijn 256">
              <a:extLst>
                <a:ext uri="{FF2B5EF4-FFF2-40B4-BE49-F238E27FC236}">
                  <a16:creationId xmlns:a16="http://schemas.microsoft.com/office/drawing/2014/main" id="{4897A472-9AF5-42FD-9338-32D607D94447}"/>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58" name="Rechthoek 257">
              <a:extLst>
                <a:ext uri="{FF2B5EF4-FFF2-40B4-BE49-F238E27FC236}">
                  <a16:creationId xmlns:a16="http://schemas.microsoft.com/office/drawing/2014/main" id="{5831E5B0-4056-4752-928C-F2F6AB9E6637}"/>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59" name="Ovaal 258">
              <a:extLst>
                <a:ext uri="{FF2B5EF4-FFF2-40B4-BE49-F238E27FC236}">
                  <a16:creationId xmlns:a16="http://schemas.microsoft.com/office/drawing/2014/main" id="{4EAE39CE-905B-4160-872D-2175C8907A6B}"/>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60" name="Rechte verbindingslijn 259">
              <a:extLst>
                <a:ext uri="{FF2B5EF4-FFF2-40B4-BE49-F238E27FC236}">
                  <a16:creationId xmlns:a16="http://schemas.microsoft.com/office/drawing/2014/main" id="{066C3D03-AE75-4C28-9706-BF7F4F20B939}"/>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7ED55DEE-C72E-4DBB-91FD-BC7ECD068909}"/>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262" name="Groep 261">
              <a:extLst>
                <a:ext uri="{FF2B5EF4-FFF2-40B4-BE49-F238E27FC236}">
                  <a16:creationId xmlns:a16="http://schemas.microsoft.com/office/drawing/2014/main" id="{D0F4F676-4A22-4585-ADC7-BB4B3268FF0E}"/>
                </a:ext>
              </a:extLst>
            </p:cNvPr>
            <p:cNvGrpSpPr/>
            <p:nvPr userDrawn="1"/>
          </p:nvGrpSpPr>
          <p:grpSpPr>
            <a:xfrm>
              <a:off x="12755394" y="5222855"/>
              <a:ext cx="1714530" cy="639425"/>
              <a:chOff x="12757283" y="4365594"/>
              <a:chExt cx="1714530" cy="639425"/>
            </a:xfrm>
          </p:grpSpPr>
          <p:sp>
            <p:nvSpPr>
              <p:cNvPr id="263" name="Rechthoek 262">
                <a:extLst>
                  <a:ext uri="{FF2B5EF4-FFF2-40B4-BE49-F238E27FC236}">
                    <a16:creationId xmlns:a16="http://schemas.microsoft.com/office/drawing/2014/main" id="{56884655-9454-4C8D-B07D-024442E94ADA}"/>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64" name="Rechthoek 263">
                <a:extLst>
                  <a:ext uri="{FF2B5EF4-FFF2-40B4-BE49-F238E27FC236}">
                    <a16:creationId xmlns:a16="http://schemas.microsoft.com/office/drawing/2014/main" id="{92634091-E580-4FAC-8322-AA3EA9FD15C1}"/>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65" name="Tekstvak 264">
                <a:extLst>
                  <a:ext uri="{FF2B5EF4-FFF2-40B4-BE49-F238E27FC236}">
                    <a16:creationId xmlns:a16="http://schemas.microsoft.com/office/drawing/2014/main" id="{F9C9FED4-CFB3-4878-A31F-6F4461D03FDC}"/>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266" name="Tekstvak 265">
                <a:extLst>
                  <a:ext uri="{FF2B5EF4-FFF2-40B4-BE49-F238E27FC236}">
                    <a16:creationId xmlns:a16="http://schemas.microsoft.com/office/drawing/2014/main" id="{508F2439-EC7C-4D3E-89DF-7312A86E598E}"/>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267" name="Picture 3">
                <a:extLst>
                  <a:ext uri="{FF2B5EF4-FFF2-40B4-BE49-F238E27FC236}">
                    <a16:creationId xmlns:a16="http://schemas.microsoft.com/office/drawing/2014/main" id="{E2214945-8097-4F2A-9A02-3C2669F20156}"/>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8" name="Groep 267">
                <a:extLst>
                  <a:ext uri="{FF2B5EF4-FFF2-40B4-BE49-F238E27FC236}">
                    <a16:creationId xmlns:a16="http://schemas.microsoft.com/office/drawing/2014/main" id="{AEED708C-230C-4062-960A-2FCDEA947824}"/>
                  </a:ext>
                </a:extLst>
              </p:cNvPr>
              <p:cNvGrpSpPr/>
              <p:nvPr userDrawn="1"/>
            </p:nvGrpSpPr>
            <p:grpSpPr>
              <a:xfrm>
                <a:off x="12831198" y="4432250"/>
                <a:ext cx="139861" cy="152244"/>
                <a:chOff x="12574450" y="6053892"/>
                <a:chExt cx="169232" cy="184215"/>
              </a:xfrm>
            </p:grpSpPr>
            <p:sp>
              <p:nvSpPr>
                <p:cNvPr id="291" name="Rechthoek 290">
                  <a:extLst>
                    <a:ext uri="{FF2B5EF4-FFF2-40B4-BE49-F238E27FC236}">
                      <a16:creationId xmlns:a16="http://schemas.microsoft.com/office/drawing/2014/main" id="{02E4B016-5313-450E-91A0-E0F2834E639A}"/>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2" name="Rechthoek 291">
                  <a:extLst>
                    <a:ext uri="{FF2B5EF4-FFF2-40B4-BE49-F238E27FC236}">
                      <a16:creationId xmlns:a16="http://schemas.microsoft.com/office/drawing/2014/main" id="{98A17237-7732-4F7B-951B-9C18A5CF0F66}"/>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3" name="Rechthoek 292">
                  <a:extLst>
                    <a:ext uri="{FF2B5EF4-FFF2-40B4-BE49-F238E27FC236}">
                      <a16:creationId xmlns:a16="http://schemas.microsoft.com/office/drawing/2014/main" id="{34B8B9A9-A15D-4BBE-AD46-29117A5029AF}"/>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269" name="Groep 268">
                <a:extLst>
                  <a:ext uri="{FF2B5EF4-FFF2-40B4-BE49-F238E27FC236}">
                    <a16:creationId xmlns:a16="http://schemas.microsoft.com/office/drawing/2014/main" id="{B428B5AD-D5D8-4517-86C0-AE64F5D39CDD}"/>
                  </a:ext>
                </a:extLst>
              </p:cNvPr>
              <p:cNvGrpSpPr/>
              <p:nvPr userDrawn="1"/>
            </p:nvGrpSpPr>
            <p:grpSpPr>
              <a:xfrm>
                <a:off x="12831198" y="4748585"/>
                <a:ext cx="184916" cy="120210"/>
                <a:chOff x="8815516" y="1076284"/>
                <a:chExt cx="503174" cy="327105"/>
              </a:xfrm>
            </p:grpSpPr>
            <p:sp>
              <p:nvSpPr>
                <p:cNvPr id="270" name="Rechthoek 269">
                  <a:extLst>
                    <a:ext uri="{FF2B5EF4-FFF2-40B4-BE49-F238E27FC236}">
                      <a16:creationId xmlns:a16="http://schemas.microsoft.com/office/drawing/2014/main" id="{D3F6CFD2-2483-45CD-A2D0-A10769C55C5F}"/>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1" name="Groep 270">
                  <a:extLst>
                    <a:ext uri="{FF2B5EF4-FFF2-40B4-BE49-F238E27FC236}">
                      <a16:creationId xmlns:a16="http://schemas.microsoft.com/office/drawing/2014/main" id="{C44355B3-995E-4073-A209-20657793F522}"/>
                    </a:ext>
                  </a:extLst>
                </p:cNvPr>
                <p:cNvGrpSpPr/>
                <p:nvPr userDrawn="1"/>
              </p:nvGrpSpPr>
              <p:grpSpPr>
                <a:xfrm>
                  <a:off x="8815517" y="1076284"/>
                  <a:ext cx="503173" cy="327105"/>
                  <a:chOff x="1351248" y="-683635"/>
                  <a:chExt cx="503173" cy="327105"/>
                </a:xfrm>
              </p:grpSpPr>
              <p:grpSp>
                <p:nvGrpSpPr>
                  <p:cNvPr id="272" name="Groep 271">
                    <a:extLst>
                      <a:ext uri="{FF2B5EF4-FFF2-40B4-BE49-F238E27FC236}">
                        <a16:creationId xmlns:a16="http://schemas.microsoft.com/office/drawing/2014/main" id="{4F73B3DA-92A2-4B11-BD8E-9B25E325919A}"/>
                      </a:ext>
                    </a:extLst>
                  </p:cNvPr>
                  <p:cNvGrpSpPr/>
                  <p:nvPr userDrawn="1"/>
                </p:nvGrpSpPr>
                <p:grpSpPr>
                  <a:xfrm>
                    <a:off x="1351248" y="-683635"/>
                    <a:ext cx="375186" cy="293652"/>
                    <a:chOff x="1094874" y="-884923"/>
                    <a:chExt cx="884668" cy="692417"/>
                  </a:xfrm>
                </p:grpSpPr>
                <p:sp>
                  <p:nvSpPr>
                    <p:cNvPr id="277" name="Rechthoek 276">
                      <a:extLst>
                        <a:ext uri="{FF2B5EF4-FFF2-40B4-BE49-F238E27FC236}">
                          <a16:creationId xmlns:a16="http://schemas.microsoft.com/office/drawing/2014/main" id="{F9C76283-4BEB-4CEE-A6E9-1D70D63F8177}"/>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8" name="Groep 277">
                      <a:extLst>
                        <a:ext uri="{FF2B5EF4-FFF2-40B4-BE49-F238E27FC236}">
                          <a16:creationId xmlns:a16="http://schemas.microsoft.com/office/drawing/2014/main" id="{0BD876E5-A533-4700-ACE3-FE64D965E389}"/>
                        </a:ext>
                      </a:extLst>
                    </p:cNvPr>
                    <p:cNvGrpSpPr/>
                    <p:nvPr userDrawn="1"/>
                  </p:nvGrpSpPr>
                  <p:grpSpPr>
                    <a:xfrm>
                      <a:off x="1094874" y="-878306"/>
                      <a:ext cx="867364" cy="685800"/>
                      <a:chOff x="1094874" y="-878306"/>
                      <a:chExt cx="867364" cy="613611"/>
                    </a:xfrm>
                  </p:grpSpPr>
                  <p:cxnSp>
                    <p:nvCxnSpPr>
                      <p:cNvPr id="284" name="Rechte verbindingslijn 283">
                        <a:extLst>
                          <a:ext uri="{FF2B5EF4-FFF2-40B4-BE49-F238E27FC236}">
                            <a16:creationId xmlns:a16="http://schemas.microsoft.com/office/drawing/2014/main" id="{0A94BB92-8B43-4C0D-87AB-47D203BBD10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5" name="Rechte verbindingslijn 284">
                        <a:extLst>
                          <a:ext uri="{FF2B5EF4-FFF2-40B4-BE49-F238E27FC236}">
                            <a16:creationId xmlns:a16="http://schemas.microsoft.com/office/drawing/2014/main" id="{DBD9D5E3-86DE-4E75-8AEF-4C0D251ADD51}"/>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6" name="Groep 285">
                        <a:extLst>
                          <a:ext uri="{FF2B5EF4-FFF2-40B4-BE49-F238E27FC236}">
                            <a16:creationId xmlns:a16="http://schemas.microsoft.com/office/drawing/2014/main" id="{420C78F9-3E01-4F89-AC5D-C29E00F75E82}"/>
                          </a:ext>
                        </a:extLst>
                      </p:cNvPr>
                      <p:cNvGrpSpPr/>
                      <p:nvPr userDrawn="1"/>
                    </p:nvGrpSpPr>
                    <p:grpSpPr>
                      <a:xfrm>
                        <a:off x="1270535" y="-878306"/>
                        <a:ext cx="526983" cy="613611"/>
                        <a:chOff x="1270535" y="-745959"/>
                        <a:chExt cx="526983" cy="481264"/>
                      </a:xfrm>
                    </p:grpSpPr>
                    <p:cxnSp>
                      <p:nvCxnSpPr>
                        <p:cNvPr id="287" name="Rechte verbindingslijn 286">
                          <a:extLst>
                            <a:ext uri="{FF2B5EF4-FFF2-40B4-BE49-F238E27FC236}">
                              <a16:creationId xmlns:a16="http://schemas.microsoft.com/office/drawing/2014/main" id="{05DB34E9-836D-4AE8-AF07-24DE8BD66A93}"/>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6FDBBF42-AB3C-4FD2-AE5E-BBDE8E70344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86528B43-F2CA-4F7B-9653-B506FFE3B41A}"/>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0" name="Rechte verbindingslijn 289">
                          <a:extLst>
                            <a:ext uri="{FF2B5EF4-FFF2-40B4-BE49-F238E27FC236}">
                              <a16:creationId xmlns:a16="http://schemas.microsoft.com/office/drawing/2014/main" id="{28892D39-4154-4055-9F2D-6ED485A315DB}"/>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9" name="Rechte verbindingslijn 278">
                      <a:extLst>
                        <a:ext uri="{FF2B5EF4-FFF2-40B4-BE49-F238E27FC236}">
                          <a16:creationId xmlns:a16="http://schemas.microsoft.com/office/drawing/2014/main" id="{23FA75E7-17BC-49BE-897C-E7CDE826C535}"/>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0" name="Groep 279">
                      <a:extLst>
                        <a:ext uri="{FF2B5EF4-FFF2-40B4-BE49-F238E27FC236}">
                          <a16:creationId xmlns:a16="http://schemas.microsoft.com/office/drawing/2014/main" id="{2A7B3175-4F43-432B-B3AD-DBD97F2FEEF6}"/>
                        </a:ext>
                      </a:extLst>
                    </p:cNvPr>
                    <p:cNvGrpSpPr/>
                    <p:nvPr userDrawn="1"/>
                  </p:nvGrpSpPr>
                  <p:grpSpPr>
                    <a:xfrm>
                      <a:off x="1094874" y="-607596"/>
                      <a:ext cx="878306" cy="276726"/>
                      <a:chOff x="1106905" y="-607596"/>
                      <a:chExt cx="878307" cy="276726"/>
                    </a:xfrm>
                  </p:grpSpPr>
                  <p:cxnSp>
                    <p:nvCxnSpPr>
                      <p:cNvPr id="281" name="Rechte verbindingslijn 280">
                        <a:extLst>
                          <a:ext uri="{FF2B5EF4-FFF2-40B4-BE49-F238E27FC236}">
                            <a16:creationId xmlns:a16="http://schemas.microsoft.com/office/drawing/2014/main" id="{010449F9-F4CD-467B-ACEA-C8319C579D87}"/>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2" name="Rechte verbindingslijn 281">
                        <a:extLst>
                          <a:ext uri="{FF2B5EF4-FFF2-40B4-BE49-F238E27FC236}">
                            <a16:creationId xmlns:a16="http://schemas.microsoft.com/office/drawing/2014/main" id="{997B5F88-67C7-4AA0-BAD0-8678D7B42737}"/>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3" name="Rechte verbindingslijn 282">
                        <a:extLst>
                          <a:ext uri="{FF2B5EF4-FFF2-40B4-BE49-F238E27FC236}">
                            <a16:creationId xmlns:a16="http://schemas.microsoft.com/office/drawing/2014/main" id="{3D5289EE-B31E-44C8-8498-39290FED36A0}"/>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73" name="Groep 272">
                    <a:extLst>
                      <a:ext uri="{FF2B5EF4-FFF2-40B4-BE49-F238E27FC236}">
                        <a16:creationId xmlns:a16="http://schemas.microsoft.com/office/drawing/2014/main" id="{9CC5D9CA-E14D-475A-A92F-425A3C7E1833}"/>
                      </a:ext>
                    </a:extLst>
                  </p:cNvPr>
                  <p:cNvGrpSpPr/>
                  <p:nvPr userDrawn="1"/>
                </p:nvGrpSpPr>
                <p:grpSpPr>
                  <a:xfrm rot="2700000">
                    <a:off x="1605871" y="-605080"/>
                    <a:ext cx="90079" cy="407021"/>
                    <a:chOff x="3130062" y="-817193"/>
                    <a:chExt cx="131884" cy="595920"/>
                  </a:xfrm>
                  <a:solidFill>
                    <a:srgbClr val="3399FF"/>
                  </a:solidFill>
                </p:grpSpPr>
                <p:sp>
                  <p:nvSpPr>
                    <p:cNvPr id="274" name="Rechthoek 273">
                      <a:extLst>
                        <a:ext uri="{FF2B5EF4-FFF2-40B4-BE49-F238E27FC236}">
                          <a16:creationId xmlns:a16="http://schemas.microsoft.com/office/drawing/2014/main" id="{5D405B66-4390-488A-AD5E-16C320407E70}"/>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5" name="Rechthoek: afgeronde bovenhoeken 274">
                      <a:extLst>
                        <a:ext uri="{FF2B5EF4-FFF2-40B4-BE49-F238E27FC236}">
                          <a16:creationId xmlns:a16="http://schemas.microsoft.com/office/drawing/2014/main" id="{CA9395F3-3524-4799-9B42-B3B5B87A7E40}"/>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6" name="Gelijkbenige driehoek 275">
                      <a:extLst>
                        <a:ext uri="{FF2B5EF4-FFF2-40B4-BE49-F238E27FC236}">
                          <a16:creationId xmlns:a16="http://schemas.microsoft.com/office/drawing/2014/main" id="{754C84A2-FB2B-4FD8-A81A-7F655E21F06E}"/>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297" name="Instruction">
            <a:extLst>
              <a:ext uri="{FF2B5EF4-FFF2-40B4-BE49-F238E27FC236}">
                <a16:creationId xmlns:a16="http://schemas.microsoft.com/office/drawing/2014/main" id="{C1DC3983-9257-404E-91E3-D7B848AAC7E5}"/>
              </a:ext>
            </a:extLst>
          </p:cNvPr>
          <p:cNvGrpSpPr/>
          <p:nvPr userDrawn="1"/>
        </p:nvGrpSpPr>
        <p:grpSpPr>
          <a:xfrm>
            <a:off x="12391601" y="0"/>
            <a:ext cx="3183677" cy="2499789"/>
            <a:chOff x="12391601" y="0"/>
            <a:chExt cx="3183677" cy="2499789"/>
          </a:xfrm>
        </p:grpSpPr>
        <p:sp>
          <p:nvSpPr>
            <p:cNvPr id="298" name="Rechthoek 297">
              <a:extLst>
                <a:ext uri="{FF2B5EF4-FFF2-40B4-BE49-F238E27FC236}">
                  <a16:creationId xmlns:a16="http://schemas.microsoft.com/office/drawing/2014/main" id="{0D1CE06B-95DF-44BC-BC62-F1FDEE650675}"/>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299" name="Ovaal 298">
              <a:extLst>
                <a:ext uri="{FF2B5EF4-FFF2-40B4-BE49-F238E27FC236}">
                  <a16:creationId xmlns:a16="http://schemas.microsoft.com/office/drawing/2014/main" id="{D0993FEB-892E-4136-8E69-ECC56328635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0" name="Rechte verbindingslijn 299">
              <a:extLst>
                <a:ext uri="{FF2B5EF4-FFF2-40B4-BE49-F238E27FC236}">
                  <a16:creationId xmlns:a16="http://schemas.microsoft.com/office/drawing/2014/main" id="{F32F090B-D610-4B0E-B346-EB5A31986DAC}"/>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01" name="Rechte verbindingslijn 300">
              <a:extLst>
                <a:ext uri="{FF2B5EF4-FFF2-40B4-BE49-F238E27FC236}">
                  <a16:creationId xmlns:a16="http://schemas.microsoft.com/office/drawing/2014/main" id="{CB4281DB-E867-4C4F-A3D7-880BD1F29E4A}"/>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02" name="Rechthoek 301">
              <a:extLst>
                <a:ext uri="{FF2B5EF4-FFF2-40B4-BE49-F238E27FC236}">
                  <a16:creationId xmlns:a16="http://schemas.microsoft.com/office/drawing/2014/main" id="{1BD82BC3-97EE-42D9-9DC9-779098598E60}"/>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3" name="Ovaal 302">
              <a:extLst>
                <a:ext uri="{FF2B5EF4-FFF2-40B4-BE49-F238E27FC236}">
                  <a16:creationId xmlns:a16="http://schemas.microsoft.com/office/drawing/2014/main" id="{5165288B-766D-4342-8828-B8738CF56040}"/>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04" name="Rechthoek 303">
              <a:extLst>
                <a:ext uri="{FF2B5EF4-FFF2-40B4-BE49-F238E27FC236}">
                  <a16:creationId xmlns:a16="http://schemas.microsoft.com/office/drawing/2014/main" id="{CDDB69C2-5ECB-4515-92E5-AA5915212D4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05" name="Groep 304">
              <a:extLst>
                <a:ext uri="{FF2B5EF4-FFF2-40B4-BE49-F238E27FC236}">
                  <a16:creationId xmlns:a16="http://schemas.microsoft.com/office/drawing/2014/main" id="{54A373E6-6F0E-49B7-BC9F-3866267BABCB}"/>
                </a:ext>
              </a:extLst>
            </p:cNvPr>
            <p:cNvGrpSpPr/>
            <p:nvPr userDrawn="1"/>
          </p:nvGrpSpPr>
          <p:grpSpPr>
            <a:xfrm>
              <a:off x="12757282" y="2184550"/>
              <a:ext cx="825500" cy="209550"/>
              <a:chOff x="13504624" y="2482850"/>
              <a:chExt cx="825500" cy="209550"/>
            </a:xfrm>
          </p:grpSpPr>
          <p:sp>
            <p:nvSpPr>
              <p:cNvPr id="311" name="Rechthoek 310">
                <a:extLst>
                  <a:ext uri="{FF2B5EF4-FFF2-40B4-BE49-F238E27FC236}">
                    <a16:creationId xmlns:a16="http://schemas.microsoft.com/office/drawing/2014/main" id="{FCAD46C0-CD99-4CEC-A8BA-826FF32162E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312" name="Rechte verbindingslijn 311">
                <a:extLst>
                  <a:ext uri="{FF2B5EF4-FFF2-40B4-BE49-F238E27FC236}">
                    <a16:creationId xmlns:a16="http://schemas.microsoft.com/office/drawing/2014/main" id="{4CA0848E-0379-4F7E-AFE6-EDD1BFC46B2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3" name="Gelijkbenige driehoek 312">
                <a:extLst>
                  <a:ext uri="{FF2B5EF4-FFF2-40B4-BE49-F238E27FC236}">
                    <a16:creationId xmlns:a16="http://schemas.microsoft.com/office/drawing/2014/main" id="{79A06FE5-D78E-4F91-81A6-353E8497C76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06" name="Rechte verbindingslijn 305">
              <a:extLst>
                <a:ext uri="{FF2B5EF4-FFF2-40B4-BE49-F238E27FC236}">
                  <a16:creationId xmlns:a16="http://schemas.microsoft.com/office/drawing/2014/main" id="{A495E76D-EA20-4D7C-AB11-F1A74F174C0B}"/>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306">
              <a:extLst>
                <a:ext uri="{FF2B5EF4-FFF2-40B4-BE49-F238E27FC236}">
                  <a16:creationId xmlns:a16="http://schemas.microsoft.com/office/drawing/2014/main" id="{533AD117-7EDC-4F63-9D7E-8DD97557EE0E}"/>
                </a:ext>
              </a:extLst>
            </p:cNvPr>
            <p:cNvGrpSpPr/>
            <p:nvPr userDrawn="1"/>
          </p:nvGrpSpPr>
          <p:grpSpPr>
            <a:xfrm>
              <a:off x="12751697" y="1147804"/>
              <a:ext cx="289372" cy="314992"/>
              <a:chOff x="7322769" y="-310267"/>
              <a:chExt cx="289372" cy="314992"/>
            </a:xfrm>
          </p:grpSpPr>
          <p:sp>
            <p:nvSpPr>
              <p:cNvPr id="308" name="Rechthoek 307">
                <a:extLst>
                  <a:ext uri="{FF2B5EF4-FFF2-40B4-BE49-F238E27FC236}">
                    <a16:creationId xmlns:a16="http://schemas.microsoft.com/office/drawing/2014/main" id="{EBC2E473-8FF0-4D2B-8838-EDAD7565151C}"/>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9" name="Rechthoek 308">
                <a:extLst>
                  <a:ext uri="{FF2B5EF4-FFF2-40B4-BE49-F238E27FC236}">
                    <a16:creationId xmlns:a16="http://schemas.microsoft.com/office/drawing/2014/main" id="{8DA7592B-C50A-4131-B3E2-FD0C301A2EC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0" name="Rechthoek 309">
                <a:extLst>
                  <a:ext uri="{FF2B5EF4-FFF2-40B4-BE49-F238E27FC236}">
                    <a16:creationId xmlns:a16="http://schemas.microsoft.com/office/drawing/2014/main" id="{A9BBD3A9-A4CE-473F-BD09-700A09D710D2}"/>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52" name="TextBox 7">
            <a:extLst>
              <a:ext uri="{FF2B5EF4-FFF2-40B4-BE49-F238E27FC236}">
                <a16:creationId xmlns:a16="http://schemas.microsoft.com/office/drawing/2014/main" id="{665C6D6B-A6AF-4C3C-8B84-C39A9F891062}"/>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Tijdelijke aanduiding voor dianummer 5">
            <a:extLst>
              <a:ext uri="{FF2B5EF4-FFF2-40B4-BE49-F238E27FC236}">
                <a16:creationId xmlns:a16="http://schemas.microsoft.com/office/drawing/2014/main" id="{8F759A56-6FA4-4E57-B06F-876C97D84F1E}"/>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54" name="Table 13">
            <a:extLst>
              <a:ext uri="{FF2B5EF4-FFF2-40B4-BE49-F238E27FC236}">
                <a16:creationId xmlns:a16="http://schemas.microsoft.com/office/drawing/2014/main" id="{02E7436C-5346-427F-BDF9-0B36086768F3}"/>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55" name="Picture 2">
            <a:extLst>
              <a:ext uri="{FF2B5EF4-FFF2-40B4-BE49-F238E27FC236}">
                <a16:creationId xmlns:a16="http://schemas.microsoft.com/office/drawing/2014/main" id="{0ECE60A0-B0BE-4A29-B546-18FEC90B0F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57" name="Tijdelijke aanduiding voor datum 3">
            <a:extLst>
              <a:ext uri="{FF2B5EF4-FFF2-40B4-BE49-F238E27FC236}">
                <a16:creationId xmlns:a16="http://schemas.microsoft.com/office/drawing/2014/main" id="{F99A548D-75B8-4012-B6E6-18151866A44B}"/>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58" name="Tijdelijke aanduiding voor voettekst 4">
            <a:extLst>
              <a:ext uri="{FF2B5EF4-FFF2-40B4-BE49-F238E27FC236}">
                <a16:creationId xmlns:a16="http://schemas.microsoft.com/office/drawing/2014/main" id="{5366E974-CBF3-49E7-9D77-1FA07A642838}"/>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cxnSp>
        <p:nvCxnSpPr>
          <p:cNvPr id="159" name="Rechte verbindingslijn 158">
            <a:extLst>
              <a:ext uri="{FF2B5EF4-FFF2-40B4-BE49-F238E27FC236}">
                <a16:creationId xmlns:a16="http://schemas.microsoft.com/office/drawing/2014/main" id="{1634980F-C7B4-42CC-9C96-363AE3874D3F}"/>
              </a:ext>
            </a:extLst>
          </p:cNvPr>
          <p:cNvCxnSpPr/>
          <p:nvPr userDrawn="1"/>
        </p:nvCxnSpPr>
        <p:spPr>
          <a:xfrm>
            <a:off x="-100316" y="6389966"/>
            <a:ext cx="12348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67" name="Tijdelijke aanduiding voor tekst 7">
            <a:extLst>
              <a:ext uri="{FF2B5EF4-FFF2-40B4-BE49-F238E27FC236}">
                <a16:creationId xmlns:a16="http://schemas.microsoft.com/office/drawing/2014/main" id="{7445034D-0670-43FB-A549-5DAF13E2DEF9}"/>
              </a:ext>
            </a:extLst>
          </p:cNvPr>
          <p:cNvSpPr>
            <a:spLocks noGrp="1"/>
          </p:cNvSpPr>
          <p:nvPr>
            <p:ph type="body" sz="quarter" idx="17" hasCustomPrompt="1"/>
          </p:nvPr>
        </p:nvSpPr>
        <p:spPr>
          <a:xfrm>
            <a:off x="661988" y="1252539"/>
            <a:ext cx="5142783" cy="482123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vl6pPr>
              <a:defRPr>
                <a:solidFill>
                  <a:schemeClr val="tx1"/>
                </a:solidFill>
              </a:defRPr>
            </a:lvl6pPr>
            <a:lvl7pPr>
              <a:buClr>
                <a:schemeClr val="bg1"/>
              </a:buClr>
              <a:defRPr>
                <a:solidFill>
                  <a:schemeClr val="bg1"/>
                </a:solidFill>
              </a:defRPr>
            </a:lvl7pPr>
            <a:lvl8pPr>
              <a:defRPr>
                <a:solidFill>
                  <a:schemeClr val="bg1"/>
                </a:solidFill>
              </a:defRPr>
            </a:lvl8pPr>
            <a:lvl9pPr>
              <a:buClr>
                <a:schemeClr val="bg1"/>
              </a:buClr>
              <a:defRPr>
                <a:solidFill>
                  <a:schemeClr val="bg1"/>
                </a:solidFill>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68" name="Tijdelijke aanduiding voor tekst 4">
            <a:extLst>
              <a:ext uri="{FF2B5EF4-FFF2-40B4-BE49-F238E27FC236}">
                <a16:creationId xmlns:a16="http://schemas.microsoft.com/office/drawing/2014/main" id="{9DB09561-9CB0-4706-9745-BE911377A25B}"/>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73" name="Groep 172">
            <a:extLst>
              <a:ext uri="{FF2B5EF4-FFF2-40B4-BE49-F238E27FC236}">
                <a16:creationId xmlns:a16="http://schemas.microsoft.com/office/drawing/2014/main" id="{1523D063-1BF2-49EA-8B08-28B82461FB88}"/>
              </a:ext>
            </a:extLst>
          </p:cNvPr>
          <p:cNvGrpSpPr/>
          <p:nvPr userDrawn="1"/>
        </p:nvGrpSpPr>
        <p:grpSpPr>
          <a:xfrm>
            <a:off x="-3854496" y="1434"/>
            <a:ext cx="3704094" cy="5997454"/>
            <a:chOff x="-3854496" y="1434"/>
            <a:chExt cx="3704094" cy="5997454"/>
          </a:xfrm>
        </p:grpSpPr>
        <p:sp>
          <p:nvSpPr>
            <p:cNvPr id="174" name="Rechthoek 173">
              <a:extLst>
                <a:ext uri="{FF2B5EF4-FFF2-40B4-BE49-F238E27FC236}">
                  <a16:creationId xmlns:a16="http://schemas.microsoft.com/office/drawing/2014/main" id="{0F06304E-8CFD-4399-AE85-7A87911B2A5B}"/>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75" name="Rechthoek 174">
              <a:extLst>
                <a:ext uri="{FF2B5EF4-FFF2-40B4-BE49-F238E27FC236}">
                  <a16:creationId xmlns:a16="http://schemas.microsoft.com/office/drawing/2014/main" id="{23874BC5-C697-4C9D-B179-05A210BABEC5}"/>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76" name="Rechthoek 175">
              <a:extLst>
                <a:ext uri="{FF2B5EF4-FFF2-40B4-BE49-F238E27FC236}">
                  <a16:creationId xmlns:a16="http://schemas.microsoft.com/office/drawing/2014/main" id="{F6925F7D-0DA7-4F1E-97D0-D247453CD0C2}"/>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77" name="Ovaal 176">
              <a:extLst>
                <a:ext uri="{FF2B5EF4-FFF2-40B4-BE49-F238E27FC236}">
                  <a16:creationId xmlns:a16="http://schemas.microsoft.com/office/drawing/2014/main" id="{10DF47FB-E708-4D5C-B7C9-7BB77E96DB20}"/>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78" name="Groep 177">
              <a:extLst>
                <a:ext uri="{FF2B5EF4-FFF2-40B4-BE49-F238E27FC236}">
                  <a16:creationId xmlns:a16="http://schemas.microsoft.com/office/drawing/2014/main" id="{8C942B85-E050-474D-BB9B-70415B3FBAC4}"/>
                </a:ext>
              </a:extLst>
            </p:cNvPr>
            <p:cNvGrpSpPr/>
            <p:nvPr userDrawn="1"/>
          </p:nvGrpSpPr>
          <p:grpSpPr>
            <a:xfrm>
              <a:off x="-3854496" y="349413"/>
              <a:ext cx="2933825" cy="558875"/>
              <a:chOff x="-3419346" y="368233"/>
              <a:chExt cx="3904920" cy="743862"/>
            </a:xfrm>
          </p:grpSpPr>
          <p:sp>
            <p:nvSpPr>
              <p:cNvPr id="336" name="Rechthoek 335">
                <a:extLst>
                  <a:ext uri="{FF2B5EF4-FFF2-40B4-BE49-F238E27FC236}">
                    <a16:creationId xmlns:a16="http://schemas.microsoft.com/office/drawing/2014/main" id="{A212D737-6A74-40E4-BFDA-6ECC6200BA0A}"/>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337" name="Rechte verbindingslijn 336">
                <a:extLst>
                  <a:ext uri="{FF2B5EF4-FFF2-40B4-BE49-F238E27FC236}">
                    <a16:creationId xmlns:a16="http://schemas.microsoft.com/office/drawing/2014/main" id="{67712A48-D44C-4914-A2BD-C9F0E9D394D8}"/>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Rechte verbindingslijn 337">
                <a:extLst>
                  <a:ext uri="{FF2B5EF4-FFF2-40B4-BE49-F238E27FC236}">
                    <a16:creationId xmlns:a16="http://schemas.microsoft.com/office/drawing/2014/main" id="{C760CE5A-B78C-40F1-A644-699201E41088}"/>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9" name="Rechthoek 338">
                <a:extLst>
                  <a:ext uri="{FF2B5EF4-FFF2-40B4-BE49-F238E27FC236}">
                    <a16:creationId xmlns:a16="http://schemas.microsoft.com/office/drawing/2014/main" id="{4984B700-4C0E-48CB-8442-DBE31A3F828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340" name="Groep 339">
                <a:extLst>
                  <a:ext uri="{FF2B5EF4-FFF2-40B4-BE49-F238E27FC236}">
                    <a16:creationId xmlns:a16="http://schemas.microsoft.com/office/drawing/2014/main" id="{67A834CE-E646-4242-86A4-F8809FC3C7BA}"/>
                  </a:ext>
                </a:extLst>
              </p:cNvPr>
              <p:cNvGrpSpPr/>
              <p:nvPr userDrawn="1"/>
            </p:nvGrpSpPr>
            <p:grpSpPr>
              <a:xfrm>
                <a:off x="-3002834" y="720303"/>
                <a:ext cx="182598" cy="143759"/>
                <a:chOff x="-3310843" y="700986"/>
                <a:chExt cx="182598" cy="143759"/>
              </a:xfrm>
            </p:grpSpPr>
            <p:grpSp>
              <p:nvGrpSpPr>
                <p:cNvPr id="379" name="Groep 378">
                  <a:extLst>
                    <a:ext uri="{FF2B5EF4-FFF2-40B4-BE49-F238E27FC236}">
                      <a16:creationId xmlns:a16="http://schemas.microsoft.com/office/drawing/2014/main" id="{A3F9B12F-7157-43B5-9DF3-9D0E3D1F19C6}"/>
                    </a:ext>
                  </a:extLst>
                </p:cNvPr>
                <p:cNvGrpSpPr/>
                <p:nvPr userDrawn="1"/>
              </p:nvGrpSpPr>
              <p:grpSpPr>
                <a:xfrm>
                  <a:off x="-3310843" y="700986"/>
                  <a:ext cx="182598" cy="143759"/>
                  <a:chOff x="-3310843" y="700986"/>
                  <a:chExt cx="182598" cy="143759"/>
                </a:xfrm>
              </p:grpSpPr>
              <p:cxnSp>
                <p:nvCxnSpPr>
                  <p:cNvPr id="383" name="Rechte verbindingslijn 382">
                    <a:extLst>
                      <a:ext uri="{FF2B5EF4-FFF2-40B4-BE49-F238E27FC236}">
                        <a16:creationId xmlns:a16="http://schemas.microsoft.com/office/drawing/2014/main" id="{82063577-19D8-4870-BD5D-4570FBC5D7A3}"/>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0502EE74-CF2C-4102-B605-00E03BB1481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85" name="Rechte verbindingslijn 384">
                    <a:extLst>
                      <a:ext uri="{FF2B5EF4-FFF2-40B4-BE49-F238E27FC236}">
                        <a16:creationId xmlns:a16="http://schemas.microsoft.com/office/drawing/2014/main" id="{94E12464-E190-42F9-AF15-C6E9C9C171B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C46362BE-C6B3-467D-8835-D2A435A9A6E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22AB6B24-6619-4BA7-BB93-3DA88E82289E}"/>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80" name="Groep 379">
                  <a:extLst>
                    <a:ext uri="{FF2B5EF4-FFF2-40B4-BE49-F238E27FC236}">
                      <a16:creationId xmlns:a16="http://schemas.microsoft.com/office/drawing/2014/main" id="{AE0626BE-AD62-4FB8-BEE5-6F3D096927D0}"/>
                    </a:ext>
                  </a:extLst>
                </p:cNvPr>
                <p:cNvGrpSpPr/>
                <p:nvPr userDrawn="1"/>
              </p:nvGrpSpPr>
              <p:grpSpPr>
                <a:xfrm flipH="1">
                  <a:off x="-3310774" y="735854"/>
                  <a:ext cx="88801" cy="72568"/>
                  <a:chOff x="-2091059" y="1395403"/>
                  <a:chExt cx="157316" cy="128558"/>
                </a:xfrm>
              </p:grpSpPr>
              <p:sp>
                <p:nvSpPr>
                  <p:cNvPr id="381" name="Rechthoek 380">
                    <a:extLst>
                      <a:ext uri="{FF2B5EF4-FFF2-40B4-BE49-F238E27FC236}">
                        <a16:creationId xmlns:a16="http://schemas.microsoft.com/office/drawing/2014/main" id="{35D10F21-292D-474F-93B7-309A58640F2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82" name="Pijl: punthaak 381">
                    <a:extLst>
                      <a:ext uri="{FF2B5EF4-FFF2-40B4-BE49-F238E27FC236}">
                        <a16:creationId xmlns:a16="http://schemas.microsoft.com/office/drawing/2014/main" id="{97FEFCDB-453F-4752-8189-69AFCF74A11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341" name="Groep 340">
                <a:extLst>
                  <a:ext uri="{FF2B5EF4-FFF2-40B4-BE49-F238E27FC236}">
                    <a16:creationId xmlns:a16="http://schemas.microsoft.com/office/drawing/2014/main" id="{379CA1AC-C0E1-4ED0-A7A7-A195BA061FEF}"/>
                  </a:ext>
                </a:extLst>
              </p:cNvPr>
              <p:cNvGrpSpPr/>
              <p:nvPr userDrawn="1"/>
            </p:nvGrpSpPr>
            <p:grpSpPr>
              <a:xfrm>
                <a:off x="-3326107" y="720303"/>
                <a:ext cx="182598" cy="143759"/>
                <a:chOff x="-3634116" y="700986"/>
                <a:chExt cx="182598" cy="143759"/>
              </a:xfrm>
            </p:grpSpPr>
            <p:grpSp>
              <p:nvGrpSpPr>
                <p:cNvPr id="370" name="Groep 369">
                  <a:extLst>
                    <a:ext uri="{FF2B5EF4-FFF2-40B4-BE49-F238E27FC236}">
                      <a16:creationId xmlns:a16="http://schemas.microsoft.com/office/drawing/2014/main" id="{4271EAA3-37DD-48B6-B0B5-79446CBB60FB}"/>
                    </a:ext>
                  </a:extLst>
                </p:cNvPr>
                <p:cNvGrpSpPr/>
                <p:nvPr userDrawn="1"/>
              </p:nvGrpSpPr>
              <p:grpSpPr>
                <a:xfrm>
                  <a:off x="-3634116" y="700986"/>
                  <a:ext cx="182598" cy="143759"/>
                  <a:chOff x="-3634116" y="700986"/>
                  <a:chExt cx="182598" cy="143759"/>
                </a:xfrm>
              </p:grpSpPr>
              <p:cxnSp>
                <p:nvCxnSpPr>
                  <p:cNvPr id="374" name="Rechte verbindingslijn 373">
                    <a:extLst>
                      <a:ext uri="{FF2B5EF4-FFF2-40B4-BE49-F238E27FC236}">
                        <a16:creationId xmlns:a16="http://schemas.microsoft.com/office/drawing/2014/main" id="{F14A803C-2198-4281-83DB-6026CCA1C972}"/>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64B0EB0B-5DCF-4415-B585-DD32485B9B8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B69E2454-95D2-4DCD-A38F-F09BB2CFD79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FD9237B4-DFF4-4F66-8A8E-6ECFBA8C8B1F}"/>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733D1731-FDBA-42A4-B8BF-94E60667EF7B}"/>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71" name="Groep 370">
                  <a:extLst>
                    <a:ext uri="{FF2B5EF4-FFF2-40B4-BE49-F238E27FC236}">
                      <a16:creationId xmlns:a16="http://schemas.microsoft.com/office/drawing/2014/main" id="{0E893C93-3D24-4289-ADFF-03D8EE6102E0}"/>
                    </a:ext>
                  </a:extLst>
                </p:cNvPr>
                <p:cNvGrpSpPr/>
                <p:nvPr userDrawn="1"/>
              </p:nvGrpSpPr>
              <p:grpSpPr>
                <a:xfrm>
                  <a:off x="-3634047" y="735854"/>
                  <a:ext cx="88801" cy="72568"/>
                  <a:chOff x="-2091059" y="1395403"/>
                  <a:chExt cx="157316" cy="128558"/>
                </a:xfrm>
              </p:grpSpPr>
              <p:sp>
                <p:nvSpPr>
                  <p:cNvPr id="372" name="Rechthoek 371">
                    <a:extLst>
                      <a:ext uri="{FF2B5EF4-FFF2-40B4-BE49-F238E27FC236}">
                        <a16:creationId xmlns:a16="http://schemas.microsoft.com/office/drawing/2014/main" id="{D49695B7-7BE1-4AD1-BEEE-896DA5714F0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3" name="Pijl: punthaak 372">
                    <a:extLst>
                      <a:ext uri="{FF2B5EF4-FFF2-40B4-BE49-F238E27FC236}">
                        <a16:creationId xmlns:a16="http://schemas.microsoft.com/office/drawing/2014/main" id="{901D2692-2DC4-4C06-80B3-F07E01E134F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342" name="Rechte verbindingslijn 341">
                <a:extLst>
                  <a:ext uri="{FF2B5EF4-FFF2-40B4-BE49-F238E27FC236}">
                    <a16:creationId xmlns:a16="http://schemas.microsoft.com/office/drawing/2014/main" id="{87B33B9B-0149-4AFC-AEC4-744803F280A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3" name="Rechte verbindingslijn 342">
                <a:extLst>
                  <a:ext uri="{FF2B5EF4-FFF2-40B4-BE49-F238E27FC236}">
                    <a16:creationId xmlns:a16="http://schemas.microsoft.com/office/drawing/2014/main" id="{E9CF9DDD-054E-4CB5-87D5-B5670F45C428}"/>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44" name="Groep 343">
                <a:extLst>
                  <a:ext uri="{FF2B5EF4-FFF2-40B4-BE49-F238E27FC236}">
                    <a16:creationId xmlns:a16="http://schemas.microsoft.com/office/drawing/2014/main" id="{AD71F59F-679B-4D42-AC50-BB2E807E32B8}"/>
                  </a:ext>
                </a:extLst>
              </p:cNvPr>
              <p:cNvGrpSpPr/>
              <p:nvPr userDrawn="1"/>
            </p:nvGrpSpPr>
            <p:grpSpPr>
              <a:xfrm>
                <a:off x="-2425037" y="370226"/>
                <a:ext cx="357690" cy="330595"/>
                <a:chOff x="-2721817" y="347336"/>
                <a:chExt cx="432805" cy="400021"/>
              </a:xfrm>
            </p:grpSpPr>
            <p:sp>
              <p:nvSpPr>
                <p:cNvPr id="359" name="Rechthoek 358">
                  <a:extLst>
                    <a:ext uri="{FF2B5EF4-FFF2-40B4-BE49-F238E27FC236}">
                      <a16:creationId xmlns:a16="http://schemas.microsoft.com/office/drawing/2014/main" id="{9548A204-D5CB-49F7-916F-40DD3EC0388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60" name="Groep 359">
                  <a:extLst>
                    <a:ext uri="{FF2B5EF4-FFF2-40B4-BE49-F238E27FC236}">
                      <a16:creationId xmlns:a16="http://schemas.microsoft.com/office/drawing/2014/main" id="{4750522D-FD77-4613-9B02-D859406C1C77}"/>
                    </a:ext>
                  </a:extLst>
                </p:cNvPr>
                <p:cNvGrpSpPr/>
                <p:nvPr userDrawn="1"/>
              </p:nvGrpSpPr>
              <p:grpSpPr>
                <a:xfrm>
                  <a:off x="-2652453" y="431583"/>
                  <a:ext cx="294076" cy="231526"/>
                  <a:chOff x="-3634116" y="700986"/>
                  <a:chExt cx="182598" cy="143759"/>
                </a:xfrm>
              </p:grpSpPr>
              <p:grpSp>
                <p:nvGrpSpPr>
                  <p:cNvPr id="361" name="Groep 360">
                    <a:extLst>
                      <a:ext uri="{FF2B5EF4-FFF2-40B4-BE49-F238E27FC236}">
                        <a16:creationId xmlns:a16="http://schemas.microsoft.com/office/drawing/2014/main" id="{CA4ED71B-8B8A-417A-BC64-923C8B972F03}"/>
                      </a:ext>
                    </a:extLst>
                  </p:cNvPr>
                  <p:cNvGrpSpPr/>
                  <p:nvPr userDrawn="1"/>
                </p:nvGrpSpPr>
                <p:grpSpPr>
                  <a:xfrm>
                    <a:off x="-3634116" y="700986"/>
                    <a:ext cx="182598" cy="143759"/>
                    <a:chOff x="-3634116" y="700986"/>
                    <a:chExt cx="182598" cy="143759"/>
                  </a:xfrm>
                </p:grpSpPr>
                <p:cxnSp>
                  <p:nvCxnSpPr>
                    <p:cNvPr id="365" name="Rechte verbindingslijn 364">
                      <a:extLst>
                        <a:ext uri="{FF2B5EF4-FFF2-40B4-BE49-F238E27FC236}">
                          <a16:creationId xmlns:a16="http://schemas.microsoft.com/office/drawing/2014/main" id="{BDD6F05D-CD24-4143-98DF-6E6EBD798EB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CF8E2B0E-5B76-4DA3-84D9-2AB7778750E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7" name="Rechte verbindingslijn 366">
                      <a:extLst>
                        <a:ext uri="{FF2B5EF4-FFF2-40B4-BE49-F238E27FC236}">
                          <a16:creationId xmlns:a16="http://schemas.microsoft.com/office/drawing/2014/main" id="{4C8B4866-3BEF-4F04-9BE5-A6176D678DA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8" name="Rechte verbindingslijn 367">
                      <a:extLst>
                        <a:ext uri="{FF2B5EF4-FFF2-40B4-BE49-F238E27FC236}">
                          <a16:creationId xmlns:a16="http://schemas.microsoft.com/office/drawing/2014/main" id="{CF4B2066-533A-415E-A08B-037456A6E0C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9" name="Rechte verbindingslijn 368">
                      <a:extLst>
                        <a:ext uri="{FF2B5EF4-FFF2-40B4-BE49-F238E27FC236}">
                          <a16:creationId xmlns:a16="http://schemas.microsoft.com/office/drawing/2014/main" id="{877384D0-91E2-4DB7-9F6E-5B95E6C3475C}"/>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62" name="Groep 361">
                    <a:extLst>
                      <a:ext uri="{FF2B5EF4-FFF2-40B4-BE49-F238E27FC236}">
                        <a16:creationId xmlns:a16="http://schemas.microsoft.com/office/drawing/2014/main" id="{F4F79A99-876B-4A8F-AE58-95150C0A2F28}"/>
                      </a:ext>
                    </a:extLst>
                  </p:cNvPr>
                  <p:cNvGrpSpPr/>
                  <p:nvPr userDrawn="1"/>
                </p:nvGrpSpPr>
                <p:grpSpPr>
                  <a:xfrm>
                    <a:off x="-3634047" y="735854"/>
                    <a:ext cx="88801" cy="72568"/>
                    <a:chOff x="-2091059" y="1395403"/>
                    <a:chExt cx="157316" cy="128558"/>
                  </a:xfrm>
                </p:grpSpPr>
                <p:sp>
                  <p:nvSpPr>
                    <p:cNvPr id="363" name="Rechthoek 362">
                      <a:extLst>
                        <a:ext uri="{FF2B5EF4-FFF2-40B4-BE49-F238E27FC236}">
                          <a16:creationId xmlns:a16="http://schemas.microsoft.com/office/drawing/2014/main" id="{2F411B75-BFAC-4CE9-B464-B029334F44C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64" name="Pijl: punthaak 363">
                      <a:extLst>
                        <a:ext uri="{FF2B5EF4-FFF2-40B4-BE49-F238E27FC236}">
                          <a16:creationId xmlns:a16="http://schemas.microsoft.com/office/drawing/2014/main" id="{48504178-6942-4B13-9BBC-59A8D8B7984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345" name="Groep 344">
                <a:extLst>
                  <a:ext uri="{FF2B5EF4-FFF2-40B4-BE49-F238E27FC236}">
                    <a16:creationId xmlns:a16="http://schemas.microsoft.com/office/drawing/2014/main" id="{4EA1BB6D-AA02-4E69-B47C-91E6C757ABC3}"/>
                  </a:ext>
                </a:extLst>
              </p:cNvPr>
              <p:cNvGrpSpPr/>
              <p:nvPr userDrawn="1"/>
            </p:nvGrpSpPr>
            <p:grpSpPr>
              <a:xfrm>
                <a:off x="-2425037" y="781500"/>
                <a:ext cx="357690" cy="330595"/>
                <a:chOff x="-2721817" y="782525"/>
                <a:chExt cx="432805" cy="400021"/>
              </a:xfrm>
            </p:grpSpPr>
            <p:sp>
              <p:nvSpPr>
                <p:cNvPr id="348" name="Rechthoek 347">
                  <a:extLst>
                    <a:ext uri="{FF2B5EF4-FFF2-40B4-BE49-F238E27FC236}">
                      <a16:creationId xmlns:a16="http://schemas.microsoft.com/office/drawing/2014/main" id="{C9698BBB-321C-4AA3-8082-2903EAF90715}"/>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49" name="Groep 348">
                  <a:extLst>
                    <a:ext uri="{FF2B5EF4-FFF2-40B4-BE49-F238E27FC236}">
                      <a16:creationId xmlns:a16="http://schemas.microsoft.com/office/drawing/2014/main" id="{6D895A6A-AF9E-4C11-9732-B293EE9A40EF}"/>
                    </a:ext>
                  </a:extLst>
                </p:cNvPr>
                <p:cNvGrpSpPr/>
                <p:nvPr userDrawn="1"/>
              </p:nvGrpSpPr>
              <p:grpSpPr>
                <a:xfrm>
                  <a:off x="-2652453" y="866772"/>
                  <a:ext cx="294076" cy="231526"/>
                  <a:chOff x="-3310843" y="700986"/>
                  <a:chExt cx="182598" cy="143759"/>
                </a:xfrm>
              </p:grpSpPr>
              <p:grpSp>
                <p:nvGrpSpPr>
                  <p:cNvPr id="350" name="Groep 349">
                    <a:extLst>
                      <a:ext uri="{FF2B5EF4-FFF2-40B4-BE49-F238E27FC236}">
                        <a16:creationId xmlns:a16="http://schemas.microsoft.com/office/drawing/2014/main" id="{760E2420-2672-4991-A4F2-03C2E95312A2}"/>
                      </a:ext>
                    </a:extLst>
                  </p:cNvPr>
                  <p:cNvGrpSpPr/>
                  <p:nvPr userDrawn="1"/>
                </p:nvGrpSpPr>
                <p:grpSpPr>
                  <a:xfrm>
                    <a:off x="-3310843" y="700986"/>
                    <a:ext cx="182598" cy="143759"/>
                    <a:chOff x="-3310843" y="700986"/>
                    <a:chExt cx="182598" cy="143759"/>
                  </a:xfrm>
                </p:grpSpPr>
                <p:cxnSp>
                  <p:nvCxnSpPr>
                    <p:cNvPr id="354" name="Rechte verbindingslijn 353">
                      <a:extLst>
                        <a:ext uri="{FF2B5EF4-FFF2-40B4-BE49-F238E27FC236}">
                          <a16:creationId xmlns:a16="http://schemas.microsoft.com/office/drawing/2014/main" id="{E0AFD5F8-1BE1-42BC-9AA9-DC18AACFE347}"/>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55" name="Rechte verbindingslijn 354">
                      <a:extLst>
                        <a:ext uri="{FF2B5EF4-FFF2-40B4-BE49-F238E27FC236}">
                          <a16:creationId xmlns:a16="http://schemas.microsoft.com/office/drawing/2014/main" id="{4022D494-2745-4548-A640-B103B612F74A}"/>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56" name="Rechte verbindingslijn 355">
                      <a:extLst>
                        <a:ext uri="{FF2B5EF4-FFF2-40B4-BE49-F238E27FC236}">
                          <a16:creationId xmlns:a16="http://schemas.microsoft.com/office/drawing/2014/main" id="{09DA59E9-30F7-483B-80F9-327875AF18CA}"/>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7" name="Rechte verbindingslijn 356">
                      <a:extLst>
                        <a:ext uri="{FF2B5EF4-FFF2-40B4-BE49-F238E27FC236}">
                          <a16:creationId xmlns:a16="http://schemas.microsoft.com/office/drawing/2014/main" id="{D4788D95-000C-408B-959A-B50F951457D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8" name="Rechte verbindingslijn 357">
                      <a:extLst>
                        <a:ext uri="{FF2B5EF4-FFF2-40B4-BE49-F238E27FC236}">
                          <a16:creationId xmlns:a16="http://schemas.microsoft.com/office/drawing/2014/main" id="{DDCE9CDB-846A-495F-9A04-0ECB39F6500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51" name="Groep 350">
                    <a:extLst>
                      <a:ext uri="{FF2B5EF4-FFF2-40B4-BE49-F238E27FC236}">
                        <a16:creationId xmlns:a16="http://schemas.microsoft.com/office/drawing/2014/main" id="{6AC724E1-9CF8-4A1D-BBF1-8F13345BE6B3}"/>
                      </a:ext>
                    </a:extLst>
                  </p:cNvPr>
                  <p:cNvGrpSpPr/>
                  <p:nvPr userDrawn="1"/>
                </p:nvGrpSpPr>
                <p:grpSpPr>
                  <a:xfrm flipH="1">
                    <a:off x="-3310774" y="735854"/>
                    <a:ext cx="88801" cy="72568"/>
                    <a:chOff x="-2091059" y="1395403"/>
                    <a:chExt cx="157316" cy="128558"/>
                  </a:xfrm>
                </p:grpSpPr>
                <p:sp>
                  <p:nvSpPr>
                    <p:cNvPr id="352" name="Rechthoek 351">
                      <a:extLst>
                        <a:ext uri="{FF2B5EF4-FFF2-40B4-BE49-F238E27FC236}">
                          <a16:creationId xmlns:a16="http://schemas.microsoft.com/office/drawing/2014/main" id="{8A7D43A3-F1FC-49E0-8C78-50741FBCF08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53" name="Pijl: punthaak 352">
                      <a:extLst>
                        <a:ext uri="{FF2B5EF4-FFF2-40B4-BE49-F238E27FC236}">
                          <a16:creationId xmlns:a16="http://schemas.microsoft.com/office/drawing/2014/main" id="{8727FBB5-C6EE-4C43-AF88-CA6D733BF0A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346" name="Rechthoek 345">
                <a:extLst>
                  <a:ext uri="{FF2B5EF4-FFF2-40B4-BE49-F238E27FC236}">
                    <a16:creationId xmlns:a16="http://schemas.microsoft.com/office/drawing/2014/main" id="{8AF446AA-ADAB-404F-8802-F9FA8E54EB97}"/>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47" name="Rechthoek 346">
                <a:extLst>
                  <a:ext uri="{FF2B5EF4-FFF2-40B4-BE49-F238E27FC236}">
                    <a16:creationId xmlns:a16="http://schemas.microsoft.com/office/drawing/2014/main" id="{C977A614-AF7E-45D5-B379-9428BC931F2B}"/>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79" name="Ovaal 178">
              <a:extLst>
                <a:ext uri="{FF2B5EF4-FFF2-40B4-BE49-F238E27FC236}">
                  <a16:creationId xmlns:a16="http://schemas.microsoft.com/office/drawing/2014/main" id="{F5BA2189-21F8-4AD0-8D38-F17A254530C1}"/>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14" name="Ovaal 313">
              <a:extLst>
                <a:ext uri="{FF2B5EF4-FFF2-40B4-BE49-F238E27FC236}">
                  <a16:creationId xmlns:a16="http://schemas.microsoft.com/office/drawing/2014/main" id="{BDC9CFE2-0E09-4B26-8455-BF5FF3902C69}"/>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15" name="Ovaal 314">
              <a:extLst>
                <a:ext uri="{FF2B5EF4-FFF2-40B4-BE49-F238E27FC236}">
                  <a16:creationId xmlns:a16="http://schemas.microsoft.com/office/drawing/2014/main" id="{7068938B-9E97-47DA-B151-49B29FB98C09}"/>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6" name="Ovaal 315">
              <a:extLst>
                <a:ext uri="{FF2B5EF4-FFF2-40B4-BE49-F238E27FC236}">
                  <a16:creationId xmlns:a16="http://schemas.microsoft.com/office/drawing/2014/main" id="{0F205483-8693-4A3E-B19E-356EE57885C5}"/>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317" name="Meer informatie">
              <a:extLst>
                <a:ext uri="{FF2B5EF4-FFF2-40B4-BE49-F238E27FC236}">
                  <a16:creationId xmlns:a16="http://schemas.microsoft.com/office/drawing/2014/main" id="{C4A22B0F-B247-4065-82DE-56B87FB04C63}"/>
                </a:ext>
              </a:extLst>
            </p:cNvPr>
            <p:cNvGrpSpPr/>
            <p:nvPr userDrawn="1"/>
          </p:nvGrpSpPr>
          <p:grpSpPr>
            <a:xfrm>
              <a:off x="-3838247" y="5264509"/>
              <a:ext cx="3592791" cy="598458"/>
              <a:chOff x="-3741486" y="4170042"/>
              <a:chExt cx="3592791" cy="598458"/>
            </a:xfrm>
          </p:grpSpPr>
          <p:sp>
            <p:nvSpPr>
              <p:cNvPr id="334" name="Freeform 101">
                <a:extLst>
                  <a:ext uri="{FF2B5EF4-FFF2-40B4-BE49-F238E27FC236}">
                    <a16:creationId xmlns:a16="http://schemas.microsoft.com/office/drawing/2014/main" id="{1B5817AE-F959-4B29-8E87-A3A92A3B4980}"/>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35" name="Rechthoek 334">
                <a:extLst>
                  <a:ext uri="{FF2B5EF4-FFF2-40B4-BE49-F238E27FC236}">
                    <a16:creationId xmlns:a16="http://schemas.microsoft.com/office/drawing/2014/main" id="{F5DF0548-1CE5-4B74-A8C2-6C93F13749DC}"/>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18" name="Rechthoek 317">
              <a:extLst>
                <a:ext uri="{FF2B5EF4-FFF2-40B4-BE49-F238E27FC236}">
                  <a16:creationId xmlns:a16="http://schemas.microsoft.com/office/drawing/2014/main" id="{24BCFF76-1D0D-415B-BDC9-A871E5B9D0A8}"/>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319" name="Ovaal 318">
              <a:extLst>
                <a:ext uri="{FF2B5EF4-FFF2-40B4-BE49-F238E27FC236}">
                  <a16:creationId xmlns:a16="http://schemas.microsoft.com/office/drawing/2014/main" id="{E32EEC9C-872D-4907-9FA2-7CB184898A2D}"/>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20" name="Ovaal 319">
              <a:extLst>
                <a:ext uri="{FF2B5EF4-FFF2-40B4-BE49-F238E27FC236}">
                  <a16:creationId xmlns:a16="http://schemas.microsoft.com/office/drawing/2014/main" id="{C9615CDD-3D3F-450E-A8C5-622FBC414781}"/>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1" name="Rechthoek 320">
              <a:extLst>
                <a:ext uri="{FF2B5EF4-FFF2-40B4-BE49-F238E27FC236}">
                  <a16:creationId xmlns:a16="http://schemas.microsoft.com/office/drawing/2014/main" id="{F0D2D8F5-0962-4AE2-B414-E8792D12D380}"/>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322" name="Rechthoek 321">
              <a:extLst>
                <a:ext uri="{FF2B5EF4-FFF2-40B4-BE49-F238E27FC236}">
                  <a16:creationId xmlns:a16="http://schemas.microsoft.com/office/drawing/2014/main" id="{5349C7E1-3201-4ABE-94D9-EC44BF6A4D8D}"/>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3" name="Rechthoek 322">
              <a:extLst>
                <a:ext uri="{FF2B5EF4-FFF2-40B4-BE49-F238E27FC236}">
                  <a16:creationId xmlns:a16="http://schemas.microsoft.com/office/drawing/2014/main" id="{8F79E0A1-D3CC-4B63-9466-B4FC80F084CA}"/>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324" name="Rechte verbindingslijn 323">
              <a:extLst>
                <a:ext uri="{FF2B5EF4-FFF2-40B4-BE49-F238E27FC236}">
                  <a16:creationId xmlns:a16="http://schemas.microsoft.com/office/drawing/2014/main" id="{D2CF3621-13A5-4FF7-B05A-5912A4176D0D}"/>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25" name="Rechte verbindingslijn 324">
              <a:extLst>
                <a:ext uri="{FF2B5EF4-FFF2-40B4-BE49-F238E27FC236}">
                  <a16:creationId xmlns:a16="http://schemas.microsoft.com/office/drawing/2014/main" id="{AC7D6FED-F1E8-4314-8E4A-243AF45C96D7}"/>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26" name="Rechte verbindingslijn 325">
              <a:extLst>
                <a:ext uri="{FF2B5EF4-FFF2-40B4-BE49-F238E27FC236}">
                  <a16:creationId xmlns:a16="http://schemas.microsoft.com/office/drawing/2014/main" id="{F8F3BE56-AA4F-47AB-A68D-6E53DB044060}"/>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27" name="Rechte verbindingslijn 326">
              <a:extLst>
                <a:ext uri="{FF2B5EF4-FFF2-40B4-BE49-F238E27FC236}">
                  <a16:creationId xmlns:a16="http://schemas.microsoft.com/office/drawing/2014/main" id="{19880223-97DB-4B58-BE52-6861BAC883CE}"/>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28" name="Rechthoek 327">
              <a:extLst>
                <a:ext uri="{FF2B5EF4-FFF2-40B4-BE49-F238E27FC236}">
                  <a16:creationId xmlns:a16="http://schemas.microsoft.com/office/drawing/2014/main" id="{171BBBB4-C903-49E8-8927-3153F38564B7}"/>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329" name="Rechthoek 328">
              <a:extLst>
                <a:ext uri="{FF2B5EF4-FFF2-40B4-BE49-F238E27FC236}">
                  <a16:creationId xmlns:a16="http://schemas.microsoft.com/office/drawing/2014/main" id="{073FF6CD-9393-45C0-9FFB-DE9262C45A62}"/>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330" name="Rechthoek 329">
              <a:extLst>
                <a:ext uri="{FF2B5EF4-FFF2-40B4-BE49-F238E27FC236}">
                  <a16:creationId xmlns:a16="http://schemas.microsoft.com/office/drawing/2014/main" id="{39CAA015-CB95-488B-AB85-921565B4BCB9}"/>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31" name="Ovaal 330">
              <a:extLst>
                <a:ext uri="{FF2B5EF4-FFF2-40B4-BE49-F238E27FC236}">
                  <a16:creationId xmlns:a16="http://schemas.microsoft.com/office/drawing/2014/main" id="{8A8473E7-A03E-4015-9415-5A7DEE4C3835}"/>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2" name="Ovaal 331">
              <a:extLst>
                <a:ext uri="{FF2B5EF4-FFF2-40B4-BE49-F238E27FC236}">
                  <a16:creationId xmlns:a16="http://schemas.microsoft.com/office/drawing/2014/main" id="{18BD78C6-72BC-4196-A326-16BCFB595882}"/>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3" name="Rechthoek 332">
              <a:extLst>
                <a:ext uri="{FF2B5EF4-FFF2-40B4-BE49-F238E27FC236}">
                  <a16:creationId xmlns:a16="http://schemas.microsoft.com/office/drawing/2014/main" id="{F5B0189B-32CF-4E58-A8EB-DCA9486B4B03}"/>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60" name="Tekstvak 159">
            <a:extLst>
              <a:ext uri="{FF2B5EF4-FFF2-40B4-BE49-F238E27FC236}">
                <a16:creationId xmlns:a16="http://schemas.microsoft.com/office/drawing/2014/main" id="{D4E9282F-A068-4232-BB77-95F2FC2EB158}"/>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9813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Text 50/50%">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a:t>Image and Text 50/50%</a:t>
            </a:r>
            <a:endParaRPr lang="en-GB" b="1" dirty="0"/>
          </a:p>
        </p:txBody>
      </p:sp>
      <p:sp>
        <p:nvSpPr>
          <p:cNvPr id="170" name="Tijdelijke aanduiding voor afbeelding 5">
            <a:extLst>
              <a:ext uri="{FF2B5EF4-FFF2-40B4-BE49-F238E27FC236}">
                <a16:creationId xmlns:a16="http://schemas.microsoft.com/office/drawing/2014/main" id="{76BA78F3-193A-455F-91D7-7620C1E3839C}"/>
              </a:ext>
            </a:extLst>
          </p:cNvPr>
          <p:cNvSpPr>
            <a:spLocks noGrp="1"/>
          </p:cNvSpPr>
          <p:nvPr>
            <p:ph type="pic" sz="quarter" idx="15" hasCustomPrompt="1"/>
          </p:nvPr>
        </p:nvSpPr>
        <p:spPr>
          <a:xfrm>
            <a:off x="662715" y="1252538"/>
            <a:ext cx="5446714" cy="4821236"/>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grpSp>
        <p:nvGrpSpPr>
          <p:cNvPr id="256" name="Instruction">
            <a:extLst>
              <a:ext uri="{FF2B5EF4-FFF2-40B4-BE49-F238E27FC236}">
                <a16:creationId xmlns:a16="http://schemas.microsoft.com/office/drawing/2014/main" id="{C48FB42F-5C56-4A34-A190-2211C10CEDC5}"/>
              </a:ext>
            </a:extLst>
          </p:cNvPr>
          <p:cNvGrpSpPr/>
          <p:nvPr userDrawn="1"/>
        </p:nvGrpSpPr>
        <p:grpSpPr>
          <a:xfrm>
            <a:off x="12391601" y="0"/>
            <a:ext cx="3183677" cy="6520417"/>
            <a:chOff x="12391601" y="0"/>
            <a:chExt cx="3183677" cy="6520417"/>
          </a:xfrm>
        </p:grpSpPr>
        <p:sp>
          <p:nvSpPr>
            <p:cNvPr id="257" name="Rechthoek 256">
              <a:extLst>
                <a:ext uri="{FF2B5EF4-FFF2-40B4-BE49-F238E27FC236}">
                  <a16:creationId xmlns:a16="http://schemas.microsoft.com/office/drawing/2014/main" id="{B64442F5-FD4E-49A0-A19C-95D343C3067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258" name="Ovaal 257">
              <a:extLst>
                <a:ext uri="{FF2B5EF4-FFF2-40B4-BE49-F238E27FC236}">
                  <a16:creationId xmlns:a16="http://schemas.microsoft.com/office/drawing/2014/main" id="{B68EB7EC-1020-4AE6-A703-4CDC04F6DBD7}"/>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259" name="Rechte verbindingslijn 258">
              <a:extLst>
                <a:ext uri="{FF2B5EF4-FFF2-40B4-BE49-F238E27FC236}">
                  <a16:creationId xmlns:a16="http://schemas.microsoft.com/office/drawing/2014/main" id="{D6B9CEAA-5A57-467E-B314-E39347414D48}"/>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EEF5E846-F230-46EB-A98D-3BAF3ED49E27}"/>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CD7E7283-580A-429E-9751-E8008409ABB2}"/>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C658939A-C494-4A3B-85D3-6FD76C00DC1F}"/>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3" name="Rechthoek 262">
              <a:extLst>
                <a:ext uri="{FF2B5EF4-FFF2-40B4-BE49-F238E27FC236}">
                  <a16:creationId xmlns:a16="http://schemas.microsoft.com/office/drawing/2014/main" id="{AB172AEF-D7EF-4D40-98F7-E68D7C52550D}"/>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2650CEB8-E84B-479E-A1D8-92E0C0667312}"/>
                </a:ext>
              </a:extLst>
            </p:cNvPr>
            <p:cNvGrpSpPr/>
            <p:nvPr userDrawn="1"/>
          </p:nvGrpSpPr>
          <p:grpSpPr>
            <a:xfrm>
              <a:off x="12757282" y="4011058"/>
              <a:ext cx="825500" cy="209550"/>
              <a:chOff x="13504624" y="2482850"/>
              <a:chExt cx="825500" cy="209550"/>
            </a:xfrm>
          </p:grpSpPr>
          <p:sp>
            <p:nvSpPr>
              <p:cNvPr id="323" name="Rechthoek 322">
                <a:extLst>
                  <a:ext uri="{FF2B5EF4-FFF2-40B4-BE49-F238E27FC236}">
                    <a16:creationId xmlns:a16="http://schemas.microsoft.com/office/drawing/2014/main" id="{DA6DA416-BDE4-474F-A430-A870023E333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324" name="Rechte verbindingslijn 323">
                <a:extLst>
                  <a:ext uri="{FF2B5EF4-FFF2-40B4-BE49-F238E27FC236}">
                    <a16:creationId xmlns:a16="http://schemas.microsoft.com/office/drawing/2014/main" id="{1F2F1350-06B3-4076-A95D-B55D7F06725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5" name="Gelijkbenige driehoek 324">
                <a:extLst>
                  <a:ext uri="{FF2B5EF4-FFF2-40B4-BE49-F238E27FC236}">
                    <a16:creationId xmlns:a16="http://schemas.microsoft.com/office/drawing/2014/main" id="{83598FCC-AC25-465A-AB7E-B287A31AA9E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265" name="Rechte verbindingslijn 264">
              <a:extLst>
                <a:ext uri="{FF2B5EF4-FFF2-40B4-BE49-F238E27FC236}">
                  <a16:creationId xmlns:a16="http://schemas.microsoft.com/office/drawing/2014/main" id="{5140FB46-DC18-4690-966F-094B0E54A86F}"/>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266" name="Ovaal 265">
              <a:extLst>
                <a:ext uri="{FF2B5EF4-FFF2-40B4-BE49-F238E27FC236}">
                  <a16:creationId xmlns:a16="http://schemas.microsoft.com/office/drawing/2014/main" id="{05F7C281-6520-40EB-88E8-231E9518FF81}"/>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7" name="Rechthoek 266">
              <a:extLst>
                <a:ext uri="{FF2B5EF4-FFF2-40B4-BE49-F238E27FC236}">
                  <a16:creationId xmlns:a16="http://schemas.microsoft.com/office/drawing/2014/main" id="{2C862694-529F-4B0A-80F9-669B916C115B}"/>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68" name="Rechte verbindingslijn 267">
              <a:extLst>
                <a:ext uri="{FF2B5EF4-FFF2-40B4-BE49-F238E27FC236}">
                  <a16:creationId xmlns:a16="http://schemas.microsoft.com/office/drawing/2014/main" id="{74DFC026-74D5-4972-9C9E-7E091502C878}"/>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269" name="Groep 268">
              <a:extLst>
                <a:ext uri="{FF2B5EF4-FFF2-40B4-BE49-F238E27FC236}">
                  <a16:creationId xmlns:a16="http://schemas.microsoft.com/office/drawing/2014/main" id="{0F187AE9-E344-4A9A-B6E1-34D1662BBC89}"/>
                </a:ext>
              </a:extLst>
            </p:cNvPr>
            <p:cNvGrpSpPr/>
            <p:nvPr userDrawn="1"/>
          </p:nvGrpSpPr>
          <p:grpSpPr>
            <a:xfrm>
              <a:off x="12760441" y="1449654"/>
              <a:ext cx="299393" cy="278617"/>
              <a:chOff x="7542034" y="1187835"/>
              <a:chExt cx="1015112" cy="944671"/>
            </a:xfrm>
          </p:grpSpPr>
          <p:grpSp>
            <p:nvGrpSpPr>
              <p:cNvPr id="318" name="Groep 317">
                <a:extLst>
                  <a:ext uri="{FF2B5EF4-FFF2-40B4-BE49-F238E27FC236}">
                    <a16:creationId xmlns:a16="http://schemas.microsoft.com/office/drawing/2014/main" id="{30292F56-63FB-4290-8383-54DA7710569D}"/>
                  </a:ext>
                </a:extLst>
              </p:cNvPr>
              <p:cNvGrpSpPr/>
              <p:nvPr userDrawn="1"/>
            </p:nvGrpSpPr>
            <p:grpSpPr>
              <a:xfrm>
                <a:off x="7542034" y="1187835"/>
                <a:ext cx="1015112" cy="668740"/>
                <a:chOff x="7542034" y="1187835"/>
                <a:chExt cx="1015112" cy="668740"/>
              </a:xfrm>
            </p:grpSpPr>
            <p:sp>
              <p:nvSpPr>
                <p:cNvPr id="321" name="Rechthoek 320">
                  <a:extLst>
                    <a:ext uri="{FF2B5EF4-FFF2-40B4-BE49-F238E27FC236}">
                      <a16:creationId xmlns:a16="http://schemas.microsoft.com/office/drawing/2014/main" id="{932A8527-4B46-419B-84EE-F2E5FABD7DD3}"/>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22" name="Rechthoek 321">
                  <a:extLst>
                    <a:ext uri="{FF2B5EF4-FFF2-40B4-BE49-F238E27FC236}">
                      <a16:creationId xmlns:a16="http://schemas.microsoft.com/office/drawing/2014/main" id="{8B6C629D-17A5-43AF-BFF4-CA4DF394C7E9}"/>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319" name="Boog 318">
                <a:extLst>
                  <a:ext uri="{FF2B5EF4-FFF2-40B4-BE49-F238E27FC236}">
                    <a16:creationId xmlns:a16="http://schemas.microsoft.com/office/drawing/2014/main" id="{221BCF76-A2E0-4504-90C6-D20E43AC79EF}"/>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320" name="Ovaal 319">
                <a:extLst>
                  <a:ext uri="{FF2B5EF4-FFF2-40B4-BE49-F238E27FC236}">
                    <a16:creationId xmlns:a16="http://schemas.microsoft.com/office/drawing/2014/main" id="{2788F78D-96E0-4BCB-A7CC-54FE7914AA5E}"/>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70" name="Groep 269">
              <a:extLst>
                <a:ext uri="{FF2B5EF4-FFF2-40B4-BE49-F238E27FC236}">
                  <a16:creationId xmlns:a16="http://schemas.microsoft.com/office/drawing/2014/main" id="{ED7FCE15-1CDC-4D45-B46D-FFA6A0F1FC20}"/>
                </a:ext>
              </a:extLst>
            </p:cNvPr>
            <p:cNvGrpSpPr/>
            <p:nvPr userDrawn="1"/>
          </p:nvGrpSpPr>
          <p:grpSpPr>
            <a:xfrm>
              <a:off x="12757283" y="2787089"/>
              <a:ext cx="1624930" cy="538011"/>
              <a:chOff x="3120108" y="1120297"/>
              <a:chExt cx="1970638" cy="652475"/>
            </a:xfrm>
          </p:grpSpPr>
          <p:sp>
            <p:nvSpPr>
              <p:cNvPr id="293" name="Rechthoek 292">
                <a:extLst>
                  <a:ext uri="{FF2B5EF4-FFF2-40B4-BE49-F238E27FC236}">
                    <a16:creationId xmlns:a16="http://schemas.microsoft.com/office/drawing/2014/main" id="{933E8996-50B0-452B-B1C2-A1F83E6596F1}"/>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94" name="Rechthoek 293">
                <a:extLst>
                  <a:ext uri="{FF2B5EF4-FFF2-40B4-BE49-F238E27FC236}">
                    <a16:creationId xmlns:a16="http://schemas.microsoft.com/office/drawing/2014/main" id="{6C04B496-4EE0-42AF-8A9F-35B4FAE15AFA}"/>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95" name="Tekstvak 294">
                <a:extLst>
                  <a:ext uri="{FF2B5EF4-FFF2-40B4-BE49-F238E27FC236}">
                    <a16:creationId xmlns:a16="http://schemas.microsoft.com/office/drawing/2014/main" id="{29028E97-716D-4764-9DEB-045AD48FB9B6}"/>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96" name="Tekstvak 295">
                <a:extLst>
                  <a:ext uri="{FF2B5EF4-FFF2-40B4-BE49-F238E27FC236}">
                    <a16:creationId xmlns:a16="http://schemas.microsoft.com/office/drawing/2014/main" id="{F64DA80E-18AE-4FE7-B515-E1328BA22D46}"/>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97" name="Picture 3">
                <a:extLst>
                  <a:ext uri="{FF2B5EF4-FFF2-40B4-BE49-F238E27FC236}">
                    <a16:creationId xmlns:a16="http://schemas.microsoft.com/office/drawing/2014/main" id="{54D82D48-4D4A-4C66-9D7B-BDDB57D513AB}"/>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8" name="Groep 297">
                <a:extLst>
                  <a:ext uri="{FF2B5EF4-FFF2-40B4-BE49-F238E27FC236}">
                    <a16:creationId xmlns:a16="http://schemas.microsoft.com/office/drawing/2014/main" id="{CFD35337-6497-40FA-BA5B-D1AAF9935E1D}"/>
                  </a:ext>
                </a:extLst>
              </p:cNvPr>
              <p:cNvGrpSpPr/>
              <p:nvPr userDrawn="1"/>
            </p:nvGrpSpPr>
            <p:grpSpPr>
              <a:xfrm>
                <a:off x="3177409" y="1196372"/>
                <a:ext cx="173010" cy="177121"/>
                <a:chOff x="3177409" y="1196372"/>
                <a:chExt cx="173010" cy="177121"/>
              </a:xfrm>
            </p:grpSpPr>
            <p:sp>
              <p:nvSpPr>
                <p:cNvPr id="308" name="Rechthoek: afgeronde hoeken 307">
                  <a:extLst>
                    <a:ext uri="{FF2B5EF4-FFF2-40B4-BE49-F238E27FC236}">
                      <a16:creationId xmlns:a16="http://schemas.microsoft.com/office/drawing/2014/main" id="{D5AE8179-BD69-4878-B16C-5954200B1A49}"/>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9" name="Rechthoek: afgeronde hoeken 308">
                  <a:extLst>
                    <a:ext uri="{FF2B5EF4-FFF2-40B4-BE49-F238E27FC236}">
                      <a16:creationId xmlns:a16="http://schemas.microsoft.com/office/drawing/2014/main" id="{FE773B3F-96D6-4F2C-9F6E-AC1DAD4ADD23}"/>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310" name="Groep 309">
                  <a:extLst>
                    <a:ext uri="{FF2B5EF4-FFF2-40B4-BE49-F238E27FC236}">
                      <a16:creationId xmlns:a16="http://schemas.microsoft.com/office/drawing/2014/main" id="{DFB326E4-9C35-4761-907A-6F04FA49BBE0}"/>
                    </a:ext>
                  </a:extLst>
                </p:cNvPr>
                <p:cNvGrpSpPr/>
                <p:nvPr userDrawn="1"/>
              </p:nvGrpSpPr>
              <p:grpSpPr>
                <a:xfrm>
                  <a:off x="3177409" y="1196372"/>
                  <a:ext cx="66573" cy="51968"/>
                  <a:chOff x="3177409" y="1196372"/>
                  <a:chExt cx="66573" cy="51968"/>
                </a:xfrm>
              </p:grpSpPr>
              <p:sp>
                <p:nvSpPr>
                  <p:cNvPr id="316" name="Rechthoek 315">
                    <a:extLst>
                      <a:ext uri="{FF2B5EF4-FFF2-40B4-BE49-F238E27FC236}">
                        <a16:creationId xmlns:a16="http://schemas.microsoft.com/office/drawing/2014/main" id="{0A94BE61-4B69-4307-A46E-902BEF87C1D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7" name="Pijl: punthaak 316">
                    <a:extLst>
                      <a:ext uri="{FF2B5EF4-FFF2-40B4-BE49-F238E27FC236}">
                        <a16:creationId xmlns:a16="http://schemas.microsoft.com/office/drawing/2014/main" id="{8A2F36E0-937F-4638-A671-42FB548CFC2C}"/>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311" name="Groep 310">
                  <a:extLst>
                    <a:ext uri="{FF2B5EF4-FFF2-40B4-BE49-F238E27FC236}">
                      <a16:creationId xmlns:a16="http://schemas.microsoft.com/office/drawing/2014/main" id="{3413BF27-871E-471D-8161-4396B33F1CE1}"/>
                    </a:ext>
                  </a:extLst>
                </p:cNvPr>
                <p:cNvGrpSpPr/>
                <p:nvPr userDrawn="1"/>
              </p:nvGrpSpPr>
              <p:grpSpPr>
                <a:xfrm flipV="1">
                  <a:off x="3177409" y="1321525"/>
                  <a:ext cx="66573" cy="51968"/>
                  <a:chOff x="3177409" y="1196372"/>
                  <a:chExt cx="66573" cy="51968"/>
                </a:xfrm>
              </p:grpSpPr>
              <p:sp>
                <p:nvSpPr>
                  <p:cNvPr id="314" name="Rechthoek 313">
                    <a:extLst>
                      <a:ext uri="{FF2B5EF4-FFF2-40B4-BE49-F238E27FC236}">
                        <a16:creationId xmlns:a16="http://schemas.microsoft.com/office/drawing/2014/main" id="{01B66647-A4F4-4AA5-A101-59C61097D44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5" name="Pijl: punthaak 314">
                    <a:extLst>
                      <a:ext uri="{FF2B5EF4-FFF2-40B4-BE49-F238E27FC236}">
                        <a16:creationId xmlns:a16="http://schemas.microsoft.com/office/drawing/2014/main" id="{2D237109-9EF8-40A1-94BC-EF7DE0EAB8D8}"/>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312" name="Rechte verbindingslijn 311">
                  <a:extLst>
                    <a:ext uri="{FF2B5EF4-FFF2-40B4-BE49-F238E27FC236}">
                      <a16:creationId xmlns:a16="http://schemas.microsoft.com/office/drawing/2014/main" id="{4F17465E-7641-4D9E-93A2-A02D3FF1A87B}"/>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13" name="Rechte verbindingslijn 312">
                  <a:extLst>
                    <a:ext uri="{FF2B5EF4-FFF2-40B4-BE49-F238E27FC236}">
                      <a16:creationId xmlns:a16="http://schemas.microsoft.com/office/drawing/2014/main" id="{E39CA5B3-DE07-442B-ADCF-00482ABAA44D}"/>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99" name="Groep 298">
                <a:extLst>
                  <a:ext uri="{FF2B5EF4-FFF2-40B4-BE49-F238E27FC236}">
                    <a16:creationId xmlns:a16="http://schemas.microsoft.com/office/drawing/2014/main" id="{D3D7BC00-0C90-46C9-A3F3-5CC3C1A48CF6}"/>
                  </a:ext>
                </a:extLst>
              </p:cNvPr>
              <p:cNvGrpSpPr/>
              <p:nvPr userDrawn="1"/>
            </p:nvGrpSpPr>
            <p:grpSpPr>
              <a:xfrm>
                <a:off x="3191807" y="1465204"/>
                <a:ext cx="163374" cy="189340"/>
                <a:chOff x="3191807" y="1465204"/>
                <a:chExt cx="163374" cy="189340"/>
              </a:xfrm>
            </p:grpSpPr>
            <p:sp>
              <p:nvSpPr>
                <p:cNvPr id="300" name="Vrije vorm: vorm 299">
                  <a:extLst>
                    <a:ext uri="{FF2B5EF4-FFF2-40B4-BE49-F238E27FC236}">
                      <a16:creationId xmlns:a16="http://schemas.microsoft.com/office/drawing/2014/main" id="{67604053-8DD0-4E59-B20D-4F9B32378983}"/>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1" name="Rechthoek: afgeronde hoeken 300">
                  <a:extLst>
                    <a:ext uri="{FF2B5EF4-FFF2-40B4-BE49-F238E27FC236}">
                      <a16:creationId xmlns:a16="http://schemas.microsoft.com/office/drawing/2014/main" id="{1278AD9E-2F2D-4905-95A4-3C4E28B41825}"/>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2" name="Vrije vorm: vorm 301">
                  <a:extLst>
                    <a:ext uri="{FF2B5EF4-FFF2-40B4-BE49-F238E27FC236}">
                      <a16:creationId xmlns:a16="http://schemas.microsoft.com/office/drawing/2014/main" id="{00E9DA49-1767-4831-BDE5-54AACFD8193E}"/>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303" name="Groep 302">
                  <a:extLst>
                    <a:ext uri="{FF2B5EF4-FFF2-40B4-BE49-F238E27FC236}">
                      <a16:creationId xmlns:a16="http://schemas.microsoft.com/office/drawing/2014/main" id="{B005BC12-BD9D-4ADC-AAC4-641823FFA4D9}"/>
                    </a:ext>
                  </a:extLst>
                </p:cNvPr>
                <p:cNvGrpSpPr/>
                <p:nvPr userDrawn="1"/>
              </p:nvGrpSpPr>
              <p:grpSpPr>
                <a:xfrm>
                  <a:off x="3216769" y="1504951"/>
                  <a:ext cx="138412" cy="149593"/>
                  <a:chOff x="3216769" y="1504951"/>
                  <a:chExt cx="138412" cy="149593"/>
                </a:xfrm>
              </p:grpSpPr>
              <p:sp>
                <p:nvSpPr>
                  <p:cNvPr id="304" name="Vrije vorm: vorm 303">
                    <a:extLst>
                      <a:ext uri="{FF2B5EF4-FFF2-40B4-BE49-F238E27FC236}">
                        <a16:creationId xmlns:a16="http://schemas.microsoft.com/office/drawing/2014/main" id="{A45292C7-9F9D-42CE-99FC-6EDAA7228229}"/>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305" name="Groep 304">
                    <a:extLst>
                      <a:ext uri="{FF2B5EF4-FFF2-40B4-BE49-F238E27FC236}">
                        <a16:creationId xmlns:a16="http://schemas.microsoft.com/office/drawing/2014/main" id="{930E0C57-B45D-445F-97C6-1BCD1B0AB1AA}"/>
                      </a:ext>
                    </a:extLst>
                  </p:cNvPr>
                  <p:cNvGrpSpPr/>
                  <p:nvPr userDrawn="1"/>
                </p:nvGrpSpPr>
                <p:grpSpPr>
                  <a:xfrm>
                    <a:off x="3216769" y="1578766"/>
                    <a:ext cx="90787" cy="75778"/>
                    <a:chOff x="3216769" y="1578766"/>
                    <a:chExt cx="90787" cy="75778"/>
                  </a:xfrm>
                </p:grpSpPr>
                <p:sp>
                  <p:nvSpPr>
                    <p:cNvPr id="306" name="Ovaal 305">
                      <a:extLst>
                        <a:ext uri="{FF2B5EF4-FFF2-40B4-BE49-F238E27FC236}">
                          <a16:creationId xmlns:a16="http://schemas.microsoft.com/office/drawing/2014/main" id="{0F83784E-3E26-46B0-952D-99967E96EA25}"/>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7" name="Gelijkbenige driehoek 34">
                      <a:extLst>
                        <a:ext uri="{FF2B5EF4-FFF2-40B4-BE49-F238E27FC236}">
                          <a16:creationId xmlns:a16="http://schemas.microsoft.com/office/drawing/2014/main" id="{6CF7A52C-7942-490C-946D-9FAC14716395}"/>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271" name="Ovaal 270">
              <a:extLst>
                <a:ext uri="{FF2B5EF4-FFF2-40B4-BE49-F238E27FC236}">
                  <a16:creationId xmlns:a16="http://schemas.microsoft.com/office/drawing/2014/main" id="{A3469D60-D0D1-42B2-8337-1CD425D3627B}"/>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2" name="Rechthoek 271">
              <a:extLst>
                <a:ext uri="{FF2B5EF4-FFF2-40B4-BE49-F238E27FC236}">
                  <a16:creationId xmlns:a16="http://schemas.microsoft.com/office/drawing/2014/main" id="{BCC2D410-AFB5-4CAB-8A0E-02C68126E346}"/>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73" name="Groep 272">
              <a:extLst>
                <a:ext uri="{FF2B5EF4-FFF2-40B4-BE49-F238E27FC236}">
                  <a16:creationId xmlns:a16="http://schemas.microsoft.com/office/drawing/2014/main" id="{62537688-788E-4529-B66C-2D18B19F66FA}"/>
                </a:ext>
              </a:extLst>
            </p:cNvPr>
            <p:cNvGrpSpPr/>
            <p:nvPr userDrawn="1"/>
          </p:nvGrpSpPr>
          <p:grpSpPr>
            <a:xfrm>
              <a:off x="12753140" y="5264509"/>
              <a:ext cx="1012147" cy="538011"/>
              <a:chOff x="6151912" y="2335713"/>
              <a:chExt cx="1012147" cy="538011"/>
            </a:xfrm>
          </p:grpSpPr>
          <p:sp>
            <p:nvSpPr>
              <p:cNvPr id="278" name="Rechthoek 277">
                <a:extLst>
                  <a:ext uri="{FF2B5EF4-FFF2-40B4-BE49-F238E27FC236}">
                    <a16:creationId xmlns:a16="http://schemas.microsoft.com/office/drawing/2014/main" id="{3CC3A552-4920-4301-A819-7C9A551C7528}"/>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79" name="Rechthoek 278">
                <a:extLst>
                  <a:ext uri="{FF2B5EF4-FFF2-40B4-BE49-F238E27FC236}">
                    <a16:creationId xmlns:a16="http://schemas.microsoft.com/office/drawing/2014/main" id="{CDEE6FDB-92B4-4DF3-A84C-450CF512083A}"/>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80" name="Tekstvak 279">
                <a:extLst>
                  <a:ext uri="{FF2B5EF4-FFF2-40B4-BE49-F238E27FC236}">
                    <a16:creationId xmlns:a16="http://schemas.microsoft.com/office/drawing/2014/main" id="{60B806D5-1BA7-4EB0-8F1C-D8676BBCE425}"/>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81" name="Tekstvak 280">
                <a:extLst>
                  <a:ext uri="{FF2B5EF4-FFF2-40B4-BE49-F238E27FC236}">
                    <a16:creationId xmlns:a16="http://schemas.microsoft.com/office/drawing/2014/main" id="{F1C7E77E-0F16-4BDF-9607-2FCEC3913140}"/>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82" name="Picture 3">
                <a:extLst>
                  <a:ext uri="{FF2B5EF4-FFF2-40B4-BE49-F238E27FC236}">
                    <a16:creationId xmlns:a16="http://schemas.microsoft.com/office/drawing/2014/main" id="{48992B1D-CFA2-4D89-9036-FC3361B99165}"/>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3" name="Groep 282">
                <a:extLst>
                  <a:ext uri="{FF2B5EF4-FFF2-40B4-BE49-F238E27FC236}">
                    <a16:creationId xmlns:a16="http://schemas.microsoft.com/office/drawing/2014/main" id="{0976D7BE-618A-494E-9713-02906B67F3A0}"/>
                  </a:ext>
                </a:extLst>
              </p:cNvPr>
              <p:cNvGrpSpPr/>
              <p:nvPr userDrawn="1"/>
            </p:nvGrpSpPr>
            <p:grpSpPr>
              <a:xfrm>
                <a:off x="6218544" y="2402421"/>
                <a:ext cx="144156" cy="112178"/>
                <a:chOff x="6218544" y="2402421"/>
                <a:chExt cx="144156" cy="112178"/>
              </a:xfrm>
            </p:grpSpPr>
            <p:sp>
              <p:nvSpPr>
                <p:cNvPr id="289" name="Rechthoek 288">
                  <a:extLst>
                    <a:ext uri="{FF2B5EF4-FFF2-40B4-BE49-F238E27FC236}">
                      <a16:creationId xmlns:a16="http://schemas.microsoft.com/office/drawing/2014/main" id="{61A84540-F217-42D7-B3F5-58A7FE713B8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0" name="Rechthoek 47">
                  <a:extLst>
                    <a:ext uri="{FF2B5EF4-FFF2-40B4-BE49-F238E27FC236}">
                      <a16:creationId xmlns:a16="http://schemas.microsoft.com/office/drawing/2014/main" id="{C381A3E0-F416-43A0-A689-EB8E37484439}"/>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1" name="Rechthoek 47">
                  <a:extLst>
                    <a:ext uri="{FF2B5EF4-FFF2-40B4-BE49-F238E27FC236}">
                      <a16:creationId xmlns:a16="http://schemas.microsoft.com/office/drawing/2014/main" id="{027C7068-47B5-48AC-944A-8F3C5E653CCB}"/>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2" name="Koorde 291">
                  <a:extLst>
                    <a:ext uri="{FF2B5EF4-FFF2-40B4-BE49-F238E27FC236}">
                      <a16:creationId xmlns:a16="http://schemas.microsoft.com/office/drawing/2014/main" id="{5A5104E2-890F-472A-8E41-E83DFB269E5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84" name="Groep 283">
                <a:extLst>
                  <a:ext uri="{FF2B5EF4-FFF2-40B4-BE49-F238E27FC236}">
                    <a16:creationId xmlns:a16="http://schemas.microsoft.com/office/drawing/2014/main" id="{70E69784-CF36-446C-973F-81893AF3C0FC}"/>
                  </a:ext>
                </a:extLst>
              </p:cNvPr>
              <p:cNvGrpSpPr/>
              <p:nvPr userDrawn="1"/>
            </p:nvGrpSpPr>
            <p:grpSpPr>
              <a:xfrm>
                <a:off x="6218544" y="2636044"/>
                <a:ext cx="144156" cy="97631"/>
                <a:chOff x="6218544" y="2636044"/>
                <a:chExt cx="144156" cy="97631"/>
              </a:xfrm>
            </p:grpSpPr>
            <p:sp>
              <p:nvSpPr>
                <p:cNvPr id="285" name="Rechthoek 284">
                  <a:extLst>
                    <a:ext uri="{FF2B5EF4-FFF2-40B4-BE49-F238E27FC236}">
                      <a16:creationId xmlns:a16="http://schemas.microsoft.com/office/drawing/2014/main" id="{610141BC-27B3-4B47-9B10-6B9C1CC6632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6" name="Rechthoek 285">
                  <a:extLst>
                    <a:ext uri="{FF2B5EF4-FFF2-40B4-BE49-F238E27FC236}">
                      <a16:creationId xmlns:a16="http://schemas.microsoft.com/office/drawing/2014/main" id="{A18724E3-4820-4930-8392-1D8A34D22B5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7" name="Ovaal 286">
                  <a:extLst>
                    <a:ext uri="{FF2B5EF4-FFF2-40B4-BE49-F238E27FC236}">
                      <a16:creationId xmlns:a16="http://schemas.microsoft.com/office/drawing/2014/main" id="{318D5C76-D7FE-406E-9117-68E1532F29B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8" name="Rechthoek 47">
                  <a:extLst>
                    <a:ext uri="{FF2B5EF4-FFF2-40B4-BE49-F238E27FC236}">
                      <a16:creationId xmlns:a16="http://schemas.microsoft.com/office/drawing/2014/main" id="{74286897-B800-410A-A7B3-9EED3C8971F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274" name="Rechte verbindingslijn 273">
              <a:extLst>
                <a:ext uri="{FF2B5EF4-FFF2-40B4-BE49-F238E27FC236}">
                  <a16:creationId xmlns:a16="http://schemas.microsoft.com/office/drawing/2014/main" id="{F5931124-238A-446A-AEAA-14CA8E993307}"/>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275" name="Ovaal 274">
              <a:extLst>
                <a:ext uri="{FF2B5EF4-FFF2-40B4-BE49-F238E27FC236}">
                  <a16:creationId xmlns:a16="http://schemas.microsoft.com/office/drawing/2014/main" id="{ED08F11A-0D88-4F5C-8A0B-E6F29120454A}"/>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6" name="Rechthoek 275">
              <a:extLst>
                <a:ext uri="{FF2B5EF4-FFF2-40B4-BE49-F238E27FC236}">
                  <a16:creationId xmlns:a16="http://schemas.microsoft.com/office/drawing/2014/main" id="{FCED71E4-AE3B-439D-834A-68BBA0805710}"/>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77" name="Rechte verbindingslijn 276">
              <a:extLst>
                <a:ext uri="{FF2B5EF4-FFF2-40B4-BE49-F238E27FC236}">
                  <a16:creationId xmlns:a16="http://schemas.microsoft.com/office/drawing/2014/main" id="{87F5AA18-D0AF-4981-98CC-D77E83B4B38D}"/>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162" name="TextBox 7">
            <a:extLst>
              <a:ext uri="{FF2B5EF4-FFF2-40B4-BE49-F238E27FC236}">
                <a16:creationId xmlns:a16="http://schemas.microsoft.com/office/drawing/2014/main" id="{3067C4BF-DDE0-4DD8-BE07-E012776BDA97}"/>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ijdelijke aanduiding voor dianummer 5">
            <a:extLst>
              <a:ext uri="{FF2B5EF4-FFF2-40B4-BE49-F238E27FC236}">
                <a16:creationId xmlns:a16="http://schemas.microsoft.com/office/drawing/2014/main" id="{8061D5C0-E53B-4135-B32C-09724E890684}"/>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164" name="Table 13">
            <a:extLst>
              <a:ext uri="{FF2B5EF4-FFF2-40B4-BE49-F238E27FC236}">
                <a16:creationId xmlns:a16="http://schemas.microsoft.com/office/drawing/2014/main" id="{27EB7EFD-8D49-49ED-9512-D6B1483BF1E3}"/>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65" name="Picture 2">
            <a:extLst>
              <a:ext uri="{FF2B5EF4-FFF2-40B4-BE49-F238E27FC236}">
                <a16:creationId xmlns:a16="http://schemas.microsoft.com/office/drawing/2014/main" id="{BD42DDB5-2031-4E83-AECA-64DE84EBB5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67" name="Tijdelijke aanduiding voor datum 3">
            <a:extLst>
              <a:ext uri="{FF2B5EF4-FFF2-40B4-BE49-F238E27FC236}">
                <a16:creationId xmlns:a16="http://schemas.microsoft.com/office/drawing/2014/main" id="{D33EB8A3-BEAC-4AC6-8447-992549879AC4}"/>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168" name="Tijdelijke aanduiding voor voettekst 4">
            <a:extLst>
              <a:ext uri="{FF2B5EF4-FFF2-40B4-BE49-F238E27FC236}">
                <a16:creationId xmlns:a16="http://schemas.microsoft.com/office/drawing/2014/main" id="{431B8CBE-59F8-4FDC-A0E0-E19B7A363741}"/>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179" name="Tijdelijke aanduiding voor tekst 7">
            <a:extLst>
              <a:ext uri="{FF2B5EF4-FFF2-40B4-BE49-F238E27FC236}">
                <a16:creationId xmlns:a16="http://schemas.microsoft.com/office/drawing/2014/main" id="{BBC8F5C7-FB37-4C54-A344-2BF8B8E4D6AB}"/>
              </a:ext>
            </a:extLst>
          </p:cNvPr>
          <p:cNvSpPr>
            <a:spLocks noGrp="1"/>
          </p:cNvSpPr>
          <p:nvPr>
            <p:ph type="body" sz="quarter" idx="17" hasCustomPrompt="1"/>
          </p:nvPr>
        </p:nvSpPr>
        <p:spPr>
          <a:xfrm>
            <a:off x="6399916"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
        <p:nvSpPr>
          <p:cNvPr id="326" name="Tijdelijke aanduiding voor tekst 4">
            <a:extLst>
              <a:ext uri="{FF2B5EF4-FFF2-40B4-BE49-F238E27FC236}">
                <a16:creationId xmlns:a16="http://schemas.microsoft.com/office/drawing/2014/main" id="{92D4CD22-40F9-4FF5-AFAD-9178B66B4CBE}"/>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grpSp>
        <p:nvGrpSpPr>
          <p:cNvPr id="327" name="Groep 326">
            <a:extLst>
              <a:ext uri="{FF2B5EF4-FFF2-40B4-BE49-F238E27FC236}">
                <a16:creationId xmlns:a16="http://schemas.microsoft.com/office/drawing/2014/main" id="{AD510E6F-F541-4B37-A220-F3BF54A07F43}"/>
              </a:ext>
            </a:extLst>
          </p:cNvPr>
          <p:cNvGrpSpPr/>
          <p:nvPr userDrawn="1"/>
        </p:nvGrpSpPr>
        <p:grpSpPr>
          <a:xfrm>
            <a:off x="-3854496" y="1434"/>
            <a:ext cx="3704094" cy="5997454"/>
            <a:chOff x="-3854496" y="1434"/>
            <a:chExt cx="3704094" cy="5997454"/>
          </a:xfrm>
        </p:grpSpPr>
        <p:sp>
          <p:nvSpPr>
            <p:cNvPr id="328" name="Rechthoek 327">
              <a:extLst>
                <a:ext uri="{FF2B5EF4-FFF2-40B4-BE49-F238E27FC236}">
                  <a16:creationId xmlns:a16="http://schemas.microsoft.com/office/drawing/2014/main" id="{A6633E27-D967-44BC-9F33-EF04B533A4F1}"/>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329" name="Rechthoek 328">
              <a:extLst>
                <a:ext uri="{FF2B5EF4-FFF2-40B4-BE49-F238E27FC236}">
                  <a16:creationId xmlns:a16="http://schemas.microsoft.com/office/drawing/2014/main" id="{F0558444-2454-4D24-A1AF-0E8CA7F0991D}"/>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330" name="Rechthoek 329">
              <a:extLst>
                <a:ext uri="{FF2B5EF4-FFF2-40B4-BE49-F238E27FC236}">
                  <a16:creationId xmlns:a16="http://schemas.microsoft.com/office/drawing/2014/main" id="{2A8BA2D4-81EF-4949-BA3E-6F751D966B63}"/>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tx2"/>
                  </a:solidFill>
                  <a:effectLst/>
                  <a:uLnTx/>
                  <a:uFillTx/>
                  <a:latin typeface="+mj-lt"/>
                  <a:cs typeface="Segoe UI Light" panose="020B0502040204020203" pitchFamily="34" charset="0"/>
                </a:rPr>
                <a:t>How to use text levels</a:t>
              </a:r>
            </a:p>
          </p:txBody>
        </p:sp>
        <p:sp>
          <p:nvSpPr>
            <p:cNvPr id="331" name="Ovaal 330">
              <a:extLst>
                <a:ext uri="{FF2B5EF4-FFF2-40B4-BE49-F238E27FC236}">
                  <a16:creationId xmlns:a16="http://schemas.microsoft.com/office/drawing/2014/main" id="{55DC8F53-B2E3-4440-A46C-BAAECE4CD4A4}"/>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grpSp>
          <p:nvGrpSpPr>
            <p:cNvPr id="332" name="Groep 331">
              <a:extLst>
                <a:ext uri="{FF2B5EF4-FFF2-40B4-BE49-F238E27FC236}">
                  <a16:creationId xmlns:a16="http://schemas.microsoft.com/office/drawing/2014/main" id="{93EE90D8-0CE1-4EEA-B7A0-0FB73A7BA8E5}"/>
                </a:ext>
              </a:extLst>
            </p:cNvPr>
            <p:cNvGrpSpPr/>
            <p:nvPr userDrawn="1"/>
          </p:nvGrpSpPr>
          <p:grpSpPr>
            <a:xfrm>
              <a:off x="-3854496" y="349413"/>
              <a:ext cx="2933825" cy="558875"/>
              <a:chOff x="-3419346" y="368233"/>
              <a:chExt cx="3904920" cy="743862"/>
            </a:xfrm>
          </p:grpSpPr>
          <p:sp>
            <p:nvSpPr>
              <p:cNvPr id="356" name="Rechthoek 355">
                <a:extLst>
                  <a:ext uri="{FF2B5EF4-FFF2-40B4-BE49-F238E27FC236}">
                    <a16:creationId xmlns:a16="http://schemas.microsoft.com/office/drawing/2014/main" id="{A1E49B7E-2BE1-406E-A835-7840FBB0264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cs typeface="Arial" panose="020B0604020202020204" pitchFamily="34" charset="0"/>
                  </a:rPr>
                  <a:t>Home</a:t>
                </a:r>
              </a:p>
            </p:txBody>
          </p:sp>
          <p:cxnSp>
            <p:nvCxnSpPr>
              <p:cNvPr id="357" name="Rechte verbindingslijn 356">
                <a:extLst>
                  <a:ext uri="{FF2B5EF4-FFF2-40B4-BE49-F238E27FC236}">
                    <a16:creationId xmlns:a16="http://schemas.microsoft.com/office/drawing/2014/main" id="{9A20AA0B-BAE3-4782-B4B9-004559587FD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Rechte verbindingslijn 357">
                <a:extLst>
                  <a:ext uri="{FF2B5EF4-FFF2-40B4-BE49-F238E27FC236}">
                    <a16:creationId xmlns:a16="http://schemas.microsoft.com/office/drawing/2014/main" id="{F8EC6E5E-57AE-4658-AD7F-50FEC53D0877}"/>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9" name="Rechthoek 358">
                <a:extLst>
                  <a:ext uri="{FF2B5EF4-FFF2-40B4-BE49-F238E27FC236}">
                    <a16:creationId xmlns:a16="http://schemas.microsoft.com/office/drawing/2014/main" id="{42943951-40F5-40CB-A56B-2D6201AFE7F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nvGrpSpPr>
              <p:cNvPr id="360" name="Groep 359">
                <a:extLst>
                  <a:ext uri="{FF2B5EF4-FFF2-40B4-BE49-F238E27FC236}">
                    <a16:creationId xmlns:a16="http://schemas.microsoft.com/office/drawing/2014/main" id="{37F26595-6FAD-4F38-ABCF-F0D70AE49A68}"/>
                  </a:ext>
                </a:extLst>
              </p:cNvPr>
              <p:cNvGrpSpPr/>
              <p:nvPr userDrawn="1"/>
            </p:nvGrpSpPr>
            <p:grpSpPr>
              <a:xfrm>
                <a:off x="-3002834" y="720303"/>
                <a:ext cx="182598" cy="143759"/>
                <a:chOff x="-3310843" y="700986"/>
                <a:chExt cx="182598" cy="143759"/>
              </a:xfrm>
            </p:grpSpPr>
            <p:grpSp>
              <p:nvGrpSpPr>
                <p:cNvPr id="399" name="Groep 398">
                  <a:extLst>
                    <a:ext uri="{FF2B5EF4-FFF2-40B4-BE49-F238E27FC236}">
                      <a16:creationId xmlns:a16="http://schemas.microsoft.com/office/drawing/2014/main" id="{D12FCB2E-CA45-4DC2-9976-E30368653EC3}"/>
                    </a:ext>
                  </a:extLst>
                </p:cNvPr>
                <p:cNvGrpSpPr/>
                <p:nvPr userDrawn="1"/>
              </p:nvGrpSpPr>
              <p:grpSpPr>
                <a:xfrm>
                  <a:off x="-3310843" y="700986"/>
                  <a:ext cx="182598" cy="143759"/>
                  <a:chOff x="-3310843" y="700986"/>
                  <a:chExt cx="182598" cy="143759"/>
                </a:xfrm>
              </p:grpSpPr>
              <p:cxnSp>
                <p:nvCxnSpPr>
                  <p:cNvPr id="403" name="Rechte verbindingslijn 402">
                    <a:extLst>
                      <a:ext uri="{FF2B5EF4-FFF2-40B4-BE49-F238E27FC236}">
                        <a16:creationId xmlns:a16="http://schemas.microsoft.com/office/drawing/2014/main" id="{B8E3935B-8B3A-42A7-BD9B-3191EC95BBA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4" name="Rechte verbindingslijn 403">
                    <a:extLst>
                      <a:ext uri="{FF2B5EF4-FFF2-40B4-BE49-F238E27FC236}">
                        <a16:creationId xmlns:a16="http://schemas.microsoft.com/office/drawing/2014/main" id="{53158500-1354-4D46-AC9F-0A425A8F0966}"/>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F4F4586F-E2D9-4104-BDB9-AE3C09008D3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5665AD11-B6DA-4192-86B7-6C7DA2BB9B7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EA025782-53DC-449C-82A1-A69F57E4BEBE}"/>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0" name="Groep 399">
                  <a:extLst>
                    <a:ext uri="{FF2B5EF4-FFF2-40B4-BE49-F238E27FC236}">
                      <a16:creationId xmlns:a16="http://schemas.microsoft.com/office/drawing/2014/main" id="{D30F7342-1D42-4096-8CE4-D1226C20D735}"/>
                    </a:ext>
                  </a:extLst>
                </p:cNvPr>
                <p:cNvGrpSpPr/>
                <p:nvPr userDrawn="1"/>
              </p:nvGrpSpPr>
              <p:grpSpPr>
                <a:xfrm flipH="1">
                  <a:off x="-3310774" y="735854"/>
                  <a:ext cx="88801" cy="72568"/>
                  <a:chOff x="-2091059" y="1395403"/>
                  <a:chExt cx="157316" cy="128558"/>
                </a:xfrm>
              </p:grpSpPr>
              <p:sp>
                <p:nvSpPr>
                  <p:cNvPr id="401" name="Rechthoek 400">
                    <a:extLst>
                      <a:ext uri="{FF2B5EF4-FFF2-40B4-BE49-F238E27FC236}">
                        <a16:creationId xmlns:a16="http://schemas.microsoft.com/office/drawing/2014/main" id="{9840A7DC-FBC4-453D-AFC7-7BB2E196436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02" name="Pijl: punthaak 401">
                    <a:extLst>
                      <a:ext uri="{FF2B5EF4-FFF2-40B4-BE49-F238E27FC236}">
                        <a16:creationId xmlns:a16="http://schemas.microsoft.com/office/drawing/2014/main" id="{1BA71C8E-B405-44BA-BE9F-88DBB6A0BDE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nvGrpSpPr>
              <p:cNvPr id="361" name="Groep 360">
                <a:extLst>
                  <a:ext uri="{FF2B5EF4-FFF2-40B4-BE49-F238E27FC236}">
                    <a16:creationId xmlns:a16="http://schemas.microsoft.com/office/drawing/2014/main" id="{C857290A-CB18-49E4-8450-2DB89AD46C8D}"/>
                  </a:ext>
                </a:extLst>
              </p:cNvPr>
              <p:cNvGrpSpPr/>
              <p:nvPr userDrawn="1"/>
            </p:nvGrpSpPr>
            <p:grpSpPr>
              <a:xfrm>
                <a:off x="-3326107" y="720303"/>
                <a:ext cx="182598" cy="143759"/>
                <a:chOff x="-3634116" y="700986"/>
                <a:chExt cx="182598" cy="143759"/>
              </a:xfrm>
            </p:grpSpPr>
            <p:grpSp>
              <p:nvGrpSpPr>
                <p:cNvPr id="390" name="Groep 389">
                  <a:extLst>
                    <a:ext uri="{FF2B5EF4-FFF2-40B4-BE49-F238E27FC236}">
                      <a16:creationId xmlns:a16="http://schemas.microsoft.com/office/drawing/2014/main" id="{2271DED1-4335-48E1-8690-3B6E1E672FC5}"/>
                    </a:ext>
                  </a:extLst>
                </p:cNvPr>
                <p:cNvGrpSpPr/>
                <p:nvPr userDrawn="1"/>
              </p:nvGrpSpPr>
              <p:grpSpPr>
                <a:xfrm>
                  <a:off x="-3634116" y="700986"/>
                  <a:ext cx="182598" cy="143759"/>
                  <a:chOff x="-3634116" y="700986"/>
                  <a:chExt cx="182598" cy="143759"/>
                </a:xfrm>
              </p:grpSpPr>
              <p:cxnSp>
                <p:nvCxnSpPr>
                  <p:cNvPr id="394" name="Rechte verbindingslijn 393">
                    <a:extLst>
                      <a:ext uri="{FF2B5EF4-FFF2-40B4-BE49-F238E27FC236}">
                        <a16:creationId xmlns:a16="http://schemas.microsoft.com/office/drawing/2014/main" id="{3A832EEE-E8FA-42EC-AFBC-C3C7907A0D81}"/>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06CC1A5C-5071-4667-BE94-83B656BAC2B9}"/>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A044AF54-A245-4EFA-98BD-F1413788A4F4}"/>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980745F3-B586-4374-A224-B618436249E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59C00884-74DA-4A99-A90B-B8DC4F094F8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1" name="Groep 390">
                  <a:extLst>
                    <a:ext uri="{FF2B5EF4-FFF2-40B4-BE49-F238E27FC236}">
                      <a16:creationId xmlns:a16="http://schemas.microsoft.com/office/drawing/2014/main" id="{EB08C27F-DAE4-441F-9450-1FE51799DC93}"/>
                    </a:ext>
                  </a:extLst>
                </p:cNvPr>
                <p:cNvGrpSpPr/>
                <p:nvPr userDrawn="1"/>
              </p:nvGrpSpPr>
              <p:grpSpPr>
                <a:xfrm>
                  <a:off x="-3634047" y="735854"/>
                  <a:ext cx="88801" cy="72568"/>
                  <a:chOff x="-2091059" y="1395403"/>
                  <a:chExt cx="157316" cy="128558"/>
                </a:xfrm>
              </p:grpSpPr>
              <p:sp>
                <p:nvSpPr>
                  <p:cNvPr id="392" name="Rechthoek 391">
                    <a:extLst>
                      <a:ext uri="{FF2B5EF4-FFF2-40B4-BE49-F238E27FC236}">
                        <a16:creationId xmlns:a16="http://schemas.microsoft.com/office/drawing/2014/main" id="{4B6F9AD2-B4AC-43FF-BD0B-3011F6C32A4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93" name="Pijl: punthaak 392">
                    <a:extLst>
                      <a:ext uri="{FF2B5EF4-FFF2-40B4-BE49-F238E27FC236}">
                        <a16:creationId xmlns:a16="http://schemas.microsoft.com/office/drawing/2014/main" id="{1990BA65-A9AC-44B2-96E6-7BA870305B5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362" name="Rechte verbindingslijn 361">
                <a:extLst>
                  <a:ext uri="{FF2B5EF4-FFF2-40B4-BE49-F238E27FC236}">
                    <a16:creationId xmlns:a16="http://schemas.microsoft.com/office/drawing/2014/main" id="{3FB7694D-3178-462A-A76F-195FFB7A3BFD}"/>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63" name="Rechte verbindingslijn 362">
                <a:extLst>
                  <a:ext uri="{FF2B5EF4-FFF2-40B4-BE49-F238E27FC236}">
                    <a16:creationId xmlns:a16="http://schemas.microsoft.com/office/drawing/2014/main" id="{036E9E6A-8CDD-4BA8-B6BD-86E18BC36AC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64" name="Groep 363">
                <a:extLst>
                  <a:ext uri="{FF2B5EF4-FFF2-40B4-BE49-F238E27FC236}">
                    <a16:creationId xmlns:a16="http://schemas.microsoft.com/office/drawing/2014/main" id="{013B4B66-07CB-4FB6-BC06-B2440EEC582F}"/>
                  </a:ext>
                </a:extLst>
              </p:cNvPr>
              <p:cNvGrpSpPr/>
              <p:nvPr userDrawn="1"/>
            </p:nvGrpSpPr>
            <p:grpSpPr>
              <a:xfrm>
                <a:off x="-2425037" y="370226"/>
                <a:ext cx="357690" cy="330595"/>
                <a:chOff x="-2721817" y="347336"/>
                <a:chExt cx="432805" cy="400021"/>
              </a:xfrm>
            </p:grpSpPr>
            <p:sp>
              <p:nvSpPr>
                <p:cNvPr id="379" name="Rechthoek 378">
                  <a:extLst>
                    <a:ext uri="{FF2B5EF4-FFF2-40B4-BE49-F238E27FC236}">
                      <a16:creationId xmlns:a16="http://schemas.microsoft.com/office/drawing/2014/main" id="{9EB597B3-9C6D-472E-91F1-535481A4A4E3}"/>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80" name="Groep 379">
                  <a:extLst>
                    <a:ext uri="{FF2B5EF4-FFF2-40B4-BE49-F238E27FC236}">
                      <a16:creationId xmlns:a16="http://schemas.microsoft.com/office/drawing/2014/main" id="{5C5D19C0-A97C-49F5-A206-C0D7D1401E52}"/>
                    </a:ext>
                  </a:extLst>
                </p:cNvPr>
                <p:cNvGrpSpPr/>
                <p:nvPr userDrawn="1"/>
              </p:nvGrpSpPr>
              <p:grpSpPr>
                <a:xfrm>
                  <a:off x="-2652453" y="431583"/>
                  <a:ext cx="294076" cy="231526"/>
                  <a:chOff x="-3634116" y="700986"/>
                  <a:chExt cx="182598" cy="143759"/>
                </a:xfrm>
              </p:grpSpPr>
              <p:grpSp>
                <p:nvGrpSpPr>
                  <p:cNvPr id="381" name="Groep 380">
                    <a:extLst>
                      <a:ext uri="{FF2B5EF4-FFF2-40B4-BE49-F238E27FC236}">
                        <a16:creationId xmlns:a16="http://schemas.microsoft.com/office/drawing/2014/main" id="{7C1A0A81-8AD0-42C2-ADCB-212FE4AC5245}"/>
                      </a:ext>
                    </a:extLst>
                  </p:cNvPr>
                  <p:cNvGrpSpPr/>
                  <p:nvPr userDrawn="1"/>
                </p:nvGrpSpPr>
                <p:grpSpPr>
                  <a:xfrm>
                    <a:off x="-3634116" y="700986"/>
                    <a:ext cx="182598" cy="143759"/>
                    <a:chOff x="-3634116" y="700986"/>
                    <a:chExt cx="182598" cy="143759"/>
                  </a:xfrm>
                </p:grpSpPr>
                <p:cxnSp>
                  <p:nvCxnSpPr>
                    <p:cNvPr id="385" name="Rechte verbindingslijn 384">
                      <a:extLst>
                        <a:ext uri="{FF2B5EF4-FFF2-40B4-BE49-F238E27FC236}">
                          <a16:creationId xmlns:a16="http://schemas.microsoft.com/office/drawing/2014/main" id="{415ECE30-D62D-4AC3-B308-BE38E8A43989}"/>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4A3B1585-A6DD-49D2-806A-60BBDB4EF60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B727F304-C57B-4C39-9D77-6D27722C9AA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481E278A-F30D-4633-92F1-5C62FB2BF38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E4E3CAA1-4446-4D3D-BAAB-490E4E6F6896}"/>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2" name="Groep 381">
                    <a:extLst>
                      <a:ext uri="{FF2B5EF4-FFF2-40B4-BE49-F238E27FC236}">
                        <a16:creationId xmlns:a16="http://schemas.microsoft.com/office/drawing/2014/main" id="{B891A7F4-5EC5-448F-A826-4AAEC98FB607}"/>
                      </a:ext>
                    </a:extLst>
                  </p:cNvPr>
                  <p:cNvGrpSpPr/>
                  <p:nvPr userDrawn="1"/>
                </p:nvGrpSpPr>
                <p:grpSpPr>
                  <a:xfrm>
                    <a:off x="-3634047" y="735854"/>
                    <a:ext cx="88801" cy="72568"/>
                    <a:chOff x="-2091059" y="1395403"/>
                    <a:chExt cx="157316" cy="128558"/>
                  </a:xfrm>
                </p:grpSpPr>
                <p:sp>
                  <p:nvSpPr>
                    <p:cNvPr id="383" name="Rechthoek 382">
                      <a:extLst>
                        <a:ext uri="{FF2B5EF4-FFF2-40B4-BE49-F238E27FC236}">
                          <a16:creationId xmlns:a16="http://schemas.microsoft.com/office/drawing/2014/main" id="{3B15D8D7-F0DF-443A-9196-69F91601B25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84" name="Pijl: punthaak 383">
                      <a:extLst>
                        <a:ext uri="{FF2B5EF4-FFF2-40B4-BE49-F238E27FC236}">
                          <a16:creationId xmlns:a16="http://schemas.microsoft.com/office/drawing/2014/main" id="{00A55ADF-BEA7-4810-9A32-C1A24CF2D1E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grpSp>
            <p:nvGrpSpPr>
              <p:cNvPr id="365" name="Groep 364">
                <a:extLst>
                  <a:ext uri="{FF2B5EF4-FFF2-40B4-BE49-F238E27FC236}">
                    <a16:creationId xmlns:a16="http://schemas.microsoft.com/office/drawing/2014/main" id="{43A8CF68-87D6-4635-B4EF-CE99AEC33107}"/>
                  </a:ext>
                </a:extLst>
              </p:cNvPr>
              <p:cNvGrpSpPr/>
              <p:nvPr userDrawn="1"/>
            </p:nvGrpSpPr>
            <p:grpSpPr>
              <a:xfrm>
                <a:off x="-2425037" y="781500"/>
                <a:ext cx="357690" cy="330595"/>
                <a:chOff x="-2721817" y="782525"/>
                <a:chExt cx="432805" cy="400021"/>
              </a:xfrm>
            </p:grpSpPr>
            <p:sp>
              <p:nvSpPr>
                <p:cNvPr id="368" name="Rechthoek 367">
                  <a:extLst>
                    <a:ext uri="{FF2B5EF4-FFF2-40B4-BE49-F238E27FC236}">
                      <a16:creationId xmlns:a16="http://schemas.microsoft.com/office/drawing/2014/main" id="{8049169F-DC48-4F07-A1CD-CB1157A822D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69" name="Groep 368">
                  <a:extLst>
                    <a:ext uri="{FF2B5EF4-FFF2-40B4-BE49-F238E27FC236}">
                      <a16:creationId xmlns:a16="http://schemas.microsoft.com/office/drawing/2014/main" id="{DCE26D16-94D0-414C-B5F9-393EE3F35F63}"/>
                    </a:ext>
                  </a:extLst>
                </p:cNvPr>
                <p:cNvGrpSpPr/>
                <p:nvPr userDrawn="1"/>
              </p:nvGrpSpPr>
              <p:grpSpPr>
                <a:xfrm>
                  <a:off x="-2652453" y="866772"/>
                  <a:ext cx="294076" cy="231526"/>
                  <a:chOff x="-3310843" y="700986"/>
                  <a:chExt cx="182598" cy="143759"/>
                </a:xfrm>
              </p:grpSpPr>
              <p:grpSp>
                <p:nvGrpSpPr>
                  <p:cNvPr id="370" name="Groep 369">
                    <a:extLst>
                      <a:ext uri="{FF2B5EF4-FFF2-40B4-BE49-F238E27FC236}">
                        <a16:creationId xmlns:a16="http://schemas.microsoft.com/office/drawing/2014/main" id="{47C8295B-D656-4D5E-B340-4FFFA9DDF2FF}"/>
                      </a:ext>
                    </a:extLst>
                  </p:cNvPr>
                  <p:cNvGrpSpPr/>
                  <p:nvPr userDrawn="1"/>
                </p:nvGrpSpPr>
                <p:grpSpPr>
                  <a:xfrm>
                    <a:off x="-3310843" y="700986"/>
                    <a:ext cx="182598" cy="143759"/>
                    <a:chOff x="-3310843" y="700986"/>
                    <a:chExt cx="182598" cy="143759"/>
                  </a:xfrm>
                </p:grpSpPr>
                <p:cxnSp>
                  <p:nvCxnSpPr>
                    <p:cNvPr id="374" name="Rechte verbindingslijn 373">
                      <a:extLst>
                        <a:ext uri="{FF2B5EF4-FFF2-40B4-BE49-F238E27FC236}">
                          <a16:creationId xmlns:a16="http://schemas.microsoft.com/office/drawing/2014/main" id="{FEB0F4A0-DD09-4E6A-9795-BB1ACF72E227}"/>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3714DF04-FF50-459C-A01C-942201FF8012}"/>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417DD012-160F-424C-91F0-93EB6F1EE21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647373D5-B243-4560-9D71-5B7953830EA5}"/>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4B459A8B-1024-4451-AF85-9444CD28D5CE}"/>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1" name="Groep 370">
                    <a:extLst>
                      <a:ext uri="{FF2B5EF4-FFF2-40B4-BE49-F238E27FC236}">
                        <a16:creationId xmlns:a16="http://schemas.microsoft.com/office/drawing/2014/main" id="{5E8BC2F6-752A-4782-8ECC-52B3A65C57BC}"/>
                      </a:ext>
                    </a:extLst>
                  </p:cNvPr>
                  <p:cNvGrpSpPr/>
                  <p:nvPr userDrawn="1"/>
                </p:nvGrpSpPr>
                <p:grpSpPr>
                  <a:xfrm flipH="1">
                    <a:off x="-3310774" y="735854"/>
                    <a:ext cx="88801" cy="72568"/>
                    <a:chOff x="-2091059" y="1395403"/>
                    <a:chExt cx="157316" cy="128558"/>
                  </a:xfrm>
                </p:grpSpPr>
                <p:sp>
                  <p:nvSpPr>
                    <p:cNvPr id="372" name="Rechthoek 371">
                      <a:extLst>
                        <a:ext uri="{FF2B5EF4-FFF2-40B4-BE49-F238E27FC236}">
                          <a16:creationId xmlns:a16="http://schemas.microsoft.com/office/drawing/2014/main" id="{16C21417-A3A0-49A8-A02E-352004CF9BE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73" name="Pijl: punthaak 372">
                      <a:extLst>
                        <a:ext uri="{FF2B5EF4-FFF2-40B4-BE49-F238E27FC236}">
                          <a16:creationId xmlns:a16="http://schemas.microsoft.com/office/drawing/2014/main" id="{DD9491AB-0524-429C-AE8F-0330C88E701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sp>
            <p:nvSpPr>
              <p:cNvPr id="366" name="Rechthoek 365">
                <a:extLst>
                  <a:ext uri="{FF2B5EF4-FFF2-40B4-BE49-F238E27FC236}">
                    <a16:creationId xmlns:a16="http://schemas.microsoft.com/office/drawing/2014/main" id="{1B0255C1-4A09-476D-9185-D636D78C5E05}"/>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up</a:t>
                </a:r>
              </a:p>
            </p:txBody>
          </p:sp>
          <p:sp>
            <p:nvSpPr>
              <p:cNvPr id="367" name="Rechthoek 366">
                <a:extLst>
                  <a:ext uri="{FF2B5EF4-FFF2-40B4-BE49-F238E27FC236}">
                    <a16:creationId xmlns:a16="http://schemas.microsoft.com/office/drawing/2014/main" id="{A492FDA7-0189-4DA6-9661-EC7C91E1149A}"/>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down</a:t>
                </a:r>
              </a:p>
            </p:txBody>
          </p:sp>
        </p:grpSp>
        <p:sp>
          <p:nvSpPr>
            <p:cNvPr id="333" name="Ovaal 332">
              <a:extLst>
                <a:ext uri="{FF2B5EF4-FFF2-40B4-BE49-F238E27FC236}">
                  <a16:creationId xmlns:a16="http://schemas.microsoft.com/office/drawing/2014/main" id="{6BF2F6A2-191A-4F1E-BF4C-C5670E5AFC73}"/>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34" name="Ovaal 333">
              <a:extLst>
                <a:ext uri="{FF2B5EF4-FFF2-40B4-BE49-F238E27FC236}">
                  <a16:creationId xmlns:a16="http://schemas.microsoft.com/office/drawing/2014/main" id="{0701DDC4-A2DC-470B-9191-5438516FFEBC}"/>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35" name="Ovaal 334">
              <a:extLst>
                <a:ext uri="{FF2B5EF4-FFF2-40B4-BE49-F238E27FC236}">
                  <a16:creationId xmlns:a16="http://schemas.microsoft.com/office/drawing/2014/main" id="{8C7B4439-851D-4A85-8C26-A0529F68F6DF}"/>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36" name="Ovaal 335">
              <a:extLst>
                <a:ext uri="{FF2B5EF4-FFF2-40B4-BE49-F238E27FC236}">
                  <a16:creationId xmlns:a16="http://schemas.microsoft.com/office/drawing/2014/main" id="{0D79BDC8-0364-434B-8077-0BE3A89C2184}"/>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grpSp>
          <p:nvGrpSpPr>
            <p:cNvPr id="337" name="Meer informatie">
              <a:extLst>
                <a:ext uri="{FF2B5EF4-FFF2-40B4-BE49-F238E27FC236}">
                  <a16:creationId xmlns:a16="http://schemas.microsoft.com/office/drawing/2014/main" id="{AD194D60-9087-404A-A7A1-59A128253D13}"/>
                </a:ext>
              </a:extLst>
            </p:cNvPr>
            <p:cNvGrpSpPr/>
            <p:nvPr userDrawn="1"/>
          </p:nvGrpSpPr>
          <p:grpSpPr>
            <a:xfrm>
              <a:off x="-3838247" y="5264509"/>
              <a:ext cx="3592791" cy="598458"/>
              <a:chOff x="-3741486" y="4170042"/>
              <a:chExt cx="3592791" cy="598458"/>
            </a:xfrm>
          </p:grpSpPr>
          <p:sp>
            <p:nvSpPr>
              <p:cNvPr id="354" name="Freeform 101">
                <a:extLst>
                  <a:ext uri="{FF2B5EF4-FFF2-40B4-BE49-F238E27FC236}">
                    <a16:creationId xmlns:a16="http://schemas.microsoft.com/office/drawing/2014/main" id="{3842865F-30BD-42DA-BCE0-666D9152A517}"/>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dirty="0"/>
              </a:p>
            </p:txBody>
          </p:sp>
          <p:sp>
            <p:nvSpPr>
              <p:cNvPr id="355" name="Rechthoek 354">
                <a:extLst>
                  <a:ext uri="{FF2B5EF4-FFF2-40B4-BE49-F238E27FC236}">
                    <a16:creationId xmlns:a16="http://schemas.microsoft.com/office/drawing/2014/main" id="{40A1A3B0-E821-4FE4-AAED-B5E46A244B65}"/>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38" name="Rechthoek 337">
              <a:extLst>
                <a:ext uri="{FF2B5EF4-FFF2-40B4-BE49-F238E27FC236}">
                  <a16:creationId xmlns:a16="http://schemas.microsoft.com/office/drawing/2014/main" id="{4A8E82CC-EE3E-4314-B068-99789D291946}"/>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sp>
          <p:nvSpPr>
            <p:cNvPr id="339" name="Ovaal 338">
              <a:extLst>
                <a:ext uri="{FF2B5EF4-FFF2-40B4-BE49-F238E27FC236}">
                  <a16:creationId xmlns:a16="http://schemas.microsoft.com/office/drawing/2014/main" id="{CA0EA369-83D3-4E42-81BF-D3127AFE4B95}"/>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40" name="Ovaal 339">
              <a:extLst>
                <a:ext uri="{FF2B5EF4-FFF2-40B4-BE49-F238E27FC236}">
                  <a16:creationId xmlns:a16="http://schemas.microsoft.com/office/drawing/2014/main" id="{883BBAA0-F46A-43CA-83F0-377A7CC35A77}"/>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41" name="Rechthoek 340">
              <a:extLst>
                <a:ext uri="{FF2B5EF4-FFF2-40B4-BE49-F238E27FC236}">
                  <a16:creationId xmlns:a16="http://schemas.microsoft.com/office/drawing/2014/main" id="{433B187A-392A-4E81-A7F1-87EDD2A3031B}"/>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342" name="Rechthoek 341">
              <a:extLst>
                <a:ext uri="{FF2B5EF4-FFF2-40B4-BE49-F238E27FC236}">
                  <a16:creationId xmlns:a16="http://schemas.microsoft.com/office/drawing/2014/main" id="{A8C2FEF7-9049-413A-8C5B-039F3A1CF9F8}"/>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43" name="Rechthoek 342">
              <a:extLst>
                <a:ext uri="{FF2B5EF4-FFF2-40B4-BE49-F238E27FC236}">
                  <a16:creationId xmlns:a16="http://schemas.microsoft.com/office/drawing/2014/main" id="{89C96C5B-6874-4A7C-B979-762E3A4D90FE}"/>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344" name="Rechte verbindingslijn 343">
              <a:extLst>
                <a:ext uri="{FF2B5EF4-FFF2-40B4-BE49-F238E27FC236}">
                  <a16:creationId xmlns:a16="http://schemas.microsoft.com/office/drawing/2014/main" id="{C9B0AD8B-D316-4835-B7D8-A6009266DA07}"/>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45" name="Rechte verbindingslijn 344">
              <a:extLst>
                <a:ext uri="{FF2B5EF4-FFF2-40B4-BE49-F238E27FC236}">
                  <a16:creationId xmlns:a16="http://schemas.microsoft.com/office/drawing/2014/main" id="{98F8D85D-8930-4A77-B585-1460A1056202}"/>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46" name="Rechte verbindingslijn 345">
              <a:extLst>
                <a:ext uri="{FF2B5EF4-FFF2-40B4-BE49-F238E27FC236}">
                  <a16:creationId xmlns:a16="http://schemas.microsoft.com/office/drawing/2014/main" id="{910EE6E0-4782-48E9-99BA-12F4CC6AE10E}"/>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47" name="Rechte verbindingslijn 346">
              <a:extLst>
                <a:ext uri="{FF2B5EF4-FFF2-40B4-BE49-F238E27FC236}">
                  <a16:creationId xmlns:a16="http://schemas.microsoft.com/office/drawing/2014/main" id="{C7DCF0AF-F720-48E4-8AC0-7F105FFA7A53}"/>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48" name="Rechthoek 347">
              <a:extLst>
                <a:ext uri="{FF2B5EF4-FFF2-40B4-BE49-F238E27FC236}">
                  <a16:creationId xmlns:a16="http://schemas.microsoft.com/office/drawing/2014/main" id="{C60EDFA5-0514-4EF1-B2B2-0B4DFA1A6937}"/>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349" name="Rechthoek 348">
              <a:extLst>
                <a:ext uri="{FF2B5EF4-FFF2-40B4-BE49-F238E27FC236}">
                  <a16:creationId xmlns:a16="http://schemas.microsoft.com/office/drawing/2014/main" id="{A8606C27-64A7-4E25-ACC7-FB810423D30A}"/>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350" name="Rechthoek 349">
              <a:extLst>
                <a:ext uri="{FF2B5EF4-FFF2-40B4-BE49-F238E27FC236}">
                  <a16:creationId xmlns:a16="http://schemas.microsoft.com/office/drawing/2014/main" id="{D74AECB1-2601-4990-9C44-735063EA744F}"/>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51" name="Ovaal 350">
              <a:extLst>
                <a:ext uri="{FF2B5EF4-FFF2-40B4-BE49-F238E27FC236}">
                  <a16:creationId xmlns:a16="http://schemas.microsoft.com/office/drawing/2014/main" id="{733C9B1D-5BC4-4361-A204-CB15C1B356BB}"/>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2" name="Ovaal 351">
              <a:extLst>
                <a:ext uri="{FF2B5EF4-FFF2-40B4-BE49-F238E27FC236}">
                  <a16:creationId xmlns:a16="http://schemas.microsoft.com/office/drawing/2014/main" id="{8818FF6A-BFCF-4631-B8FD-FB8ABEFC2338}"/>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3" name="Rechthoek 352">
              <a:extLst>
                <a:ext uri="{FF2B5EF4-FFF2-40B4-BE49-F238E27FC236}">
                  <a16:creationId xmlns:a16="http://schemas.microsoft.com/office/drawing/2014/main" id="{C095D15E-64B1-4BE6-943E-47B55730126E}"/>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169" name="Tekstvak 168">
            <a:extLst>
              <a:ext uri="{FF2B5EF4-FFF2-40B4-BE49-F238E27FC236}">
                <a16:creationId xmlns:a16="http://schemas.microsoft.com/office/drawing/2014/main" id="{A0BF1EB4-3A84-4754-BD4F-AF56AEEADD1E}"/>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1432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and Text 50/50%">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Table and Text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62715" y="1252538"/>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55" name="Instruction">
            <a:extLst>
              <a:ext uri="{FF2B5EF4-FFF2-40B4-BE49-F238E27FC236}">
                <a16:creationId xmlns:a16="http://schemas.microsoft.com/office/drawing/2014/main" id="{6A67C70A-57A3-4640-A4EB-AA7D67B9C063}"/>
              </a:ext>
            </a:extLst>
          </p:cNvPr>
          <p:cNvGrpSpPr/>
          <p:nvPr userDrawn="1"/>
        </p:nvGrpSpPr>
        <p:grpSpPr>
          <a:xfrm>
            <a:off x="12391602" y="0"/>
            <a:ext cx="3183678" cy="3418198"/>
            <a:chOff x="12391601" y="0"/>
            <a:chExt cx="3183678" cy="3418198"/>
          </a:xfrm>
        </p:grpSpPr>
        <p:grpSp>
          <p:nvGrpSpPr>
            <p:cNvPr id="256" name="Meer informatie">
              <a:extLst>
                <a:ext uri="{FF2B5EF4-FFF2-40B4-BE49-F238E27FC236}">
                  <a16:creationId xmlns:a16="http://schemas.microsoft.com/office/drawing/2014/main" id="{372FCAAD-65AF-4BCF-8D6F-695AAE32D3C9}"/>
                </a:ext>
              </a:extLst>
            </p:cNvPr>
            <p:cNvGrpSpPr/>
            <p:nvPr userDrawn="1"/>
          </p:nvGrpSpPr>
          <p:grpSpPr>
            <a:xfrm>
              <a:off x="12396764" y="2622893"/>
              <a:ext cx="3178515" cy="795305"/>
              <a:chOff x="-3741486" y="3347116"/>
              <a:chExt cx="3178515" cy="795305"/>
            </a:xfrm>
          </p:grpSpPr>
          <p:sp>
            <p:nvSpPr>
              <p:cNvPr id="278" name="Freeform 101">
                <a:extLst>
                  <a:ext uri="{FF2B5EF4-FFF2-40B4-BE49-F238E27FC236}">
                    <a16:creationId xmlns:a16="http://schemas.microsoft.com/office/drawing/2014/main" id="{A3D9CD21-B249-4E34-83C0-0264E379C3AE}"/>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79" name="Rechthoek 278">
                <a:extLst>
                  <a:ext uri="{FF2B5EF4-FFF2-40B4-BE49-F238E27FC236}">
                    <a16:creationId xmlns:a16="http://schemas.microsoft.com/office/drawing/2014/main" id="{AFD9E814-4D90-49AA-874B-44A07415E3DC}"/>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80" name="Rechte verbindingslijn 279">
                <a:extLst>
                  <a:ext uri="{FF2B5EF4-FFF2-40B4-BE49-F238E27FC236}">
                    <a16:creationId xmlns:a16="http://schemas.microsoft.com/office/drawing/2014/main" id="{D403F281-6BF2-4EDE-B14F-D34E53623FC6}"/>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57" name="Rechthoek 256">
              <a:extLst>
                <a:ext uri="{FF2B5EF4-FFF2-40B4-BE49-F238E27FC236}">
                  <a16:creationId xmlns:a16="http://schemas.microsoft.com/office/drawing/2014/main" id="{19219688-D952-4935-B8AF-0A0D10900F72}"/>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58" name="Ovaal 257">
              <a:extLst>
                <a:ext uri="{FF2B5EF4-FFF2-40B4-BE49-F238E27FC236}">
                  <a16:creationId xmlns:a16="http://schemas.microsoft.com/office/drawing/2014/main" id="{E858C5C5-B73D-4247-BA15-22D2018656A9}"/>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59" name="Rechte verbindingslijn 258">
              <a:extLst>
                <a:ext uri="{FF2B5EF4-FFF2-40B4-BE49-F238E27FC236}">
                  <a16:creationId xmlns:a16="http://schemas.microsoft.com/office/drawing/2014/main" id="{17D73ACE-69E7-4C7E-AC6D-89F8A9DB1F8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068F9E06-233E-435C-8693-638739696487}"/>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03FD831C-1D4F-4A7D-908C-616CBA2CE006}"/>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2A77F866-A881-4ED7-8BA1-F808F52B286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63" name="Rechthoek 262">
              <a:extLst>
                <a:ext uri="{FF2B5EF4-FFF2-40B4-BE49-F238E27FC236}">
                  <a16:creationId xmlns:a16="http://schemas.microsoft.com/office/drawing/2014/main" id="{75BD5AE3-9B02-41ED-B2E9-667F9482A09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6BB1254C-42E8-4C11-930D-A41CDBC0F5A8}"/>
                </a:ext>
              </a:extLst>
            </p:cNvPr>
            <p:cNvGrpSpPr/>
            <p:nvPr userDrawn="1"/>
          </p:nvGrpSpPr>
          <p:grpSpPr>
            <a:xfrm>
              <a:off x="12757282" y="2184550"/>
              <a:ext cx="825500" cy="209550"/>
              <a:chOff x="13504624" y="2482850"/>
              <a:chExt cx="825500" cy="209550"/>
            </a:xfrm>
          </p:grpSpPr>
          <p:sp>
            <p:nvSpPr>
              <p:cNvPr id="275" name="Rechthoek 274">
                <a:extLst>
                  <a:ext uri="{FF2B5EF4-FFF2-40B4-BE49-F238E27FC236}">
                    <a16:creationId xmlns:a16="http://schemas.microsoft.com/office/drawing/2014/main" id="{02C2A4A0-8F21-4671-AB1A-F430C90FDAF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276" name="Rechte verbindingslijn 275">
                <a:extLst>
                  <a:ext uri="{FF2B5EF4-FFF2-40B4-BE49-F238E27FC236}">
                    <a16:creationId xmlns:a16="http://schemas.microsoft.com/office/drawing/2014/main" id="{7BB724C3-2EAB-4105-B362-7485DFF7C34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7" name="Gelijkbenige driehoek 276">
                <a:extLst>
                  <a:ext uri="{FF2B5EF4-FFF2-40B4-BE49-F238E27FC236}">
                    <a16:creationId xmlns:a16="http://schemas.microsoft.com/office/drawing/2014/main" id="{5961D839-2975-41F5-96CC-B0A886BB2F0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265" name="Rechte verbindingslijn 264">
              <a:extLst>
                <a:ext uri="{FF2B5EF4-FFF2-40B4-BE49-F238E27FC236}">
                  <a16:creationId xmlns:a16="http://schemas.microsoft.com/office/drawing/2014/main" id="{DBC43F0F-D62B-43B3-A504-E5FF53079D7A}"/>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66" name="Tabel icoon">
              <a:extLst>
                <a:ext uri="{FF2B5EF4-FFF2-40B4-BE49-F238E27FC236}">
                  <a16:creationId xmlns:a16="http://schemas.microsoft.com/office/drawing/2014/main" id="{EED048D8-4CAF-4C2B-B163-CED93AF734C8}"/>
                </a:ext>
              </a:extLst>
            </p:cNvPr>
            <p:cNvGrpSpPr/>
            <p:nvPr userDrawn="1"/>
          </p:nvGrpSpPr>
          <p:grpSpPr>
            <a:xfrm>
              <a:off x="12757283" y="1133664"/>
              <a:ext cx="375500" cy="339168"/>
              <a:chOff x="6072040" y="3376043"/>
              <a:chExt cx="1227920" cy="1109109"/>
            </a:xfrm>
          </p:grpSpPr>
          <p:sp>
            <p:nvSpPr>
              <p:cNvPr id="267" name="Rechthoek 266">
                <a:extLst>
                  <a:ext uri="{FF2B5EF4-FFF2-40B4-BE49-F238E27FC236}">
                    <a16:creationId xmlns:a16="http://schemas.microsoft.com/office/drawing/2014/main" id="{0BEFFE86-B7EC-4EDD-BFE7-F0D3B5E1A834}"/>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8" name="Rechthoek 267">
                <a:extLst>
                  <a:ext uri="{FF2B5EF4-FFF2-40B4-BE49-F238E27FC236}">
                    <a16:creationId xmlns:a16="http://schemas.microsoft.com/office/drawing/2014/main" id="{2CBA4132-0AC9-4800-BEE1-1B470AE62A7A}"/>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69" name="Rechte verbindingslijn 268">
                <a:extLst>
                  <a:ext uri="{FF2B5EF4-FFF2-40B4-BE49-F238E27FC236}">
                    <a16:creationId xmlns:a16="http://schemas.microsoft.com/office/drawing/2014/main" id="{15A85BD9-D6EA-4B30-8216-926EF46AB12F}"/>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0" name="Rechte verbindingslijn 269">
                <a:extLst>
                  <a:ext uri="{FF2B5EF4-FFF2-40B4-BE49-F238E27FC236}">
                    <a16:creationId xmlns:a16="http://schemas.microsoft.com/office/drawing/2014/main" id="{31D311F0-9B94-43ED-A457-DE569CFE3C0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1" name="Rechte verbindingslijn 270">
                <a:extLst>
                  <a:ext uri="{FF2B5EF4-FFF2-40B4-BE49-F238E27FC236}">
                    <a16:creationId xmlns:a16="http://schemas.microsoft.com/office/drawing/2014/main" id="{EB7E0D11-0899-4C11-92E0-49BC6303295C}"/>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2" name="Rechte verbindingslijn 271">
                <a:extLst>
                  <a:ext uri="{FF2B5EF4-FFF2-40B4-BE49-F238E27FC236}">
                    <a16:creationId xmlns:a16="http://schemas.microsoft.com/office/drawing/2014/main" id="{7A77D563-4285-4468-B40D-AD1488F83930}"/>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3" name="Rechte verbindingslijn 272">
                <a:extLst>
                  <a:ext uri="{FF2B5EF4-FFF2-40B4-BE49-F238E27FC236}">
                    <a16:creationId xmlns:a16="http://schemas.microsoft.com/office/drawing/2014/main" id="{E21FC9AF-41F8-4484-8881-96CEBF943A5C}"/>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74" name="Rechthoek 273">
                <a:extLst>
                  <a:ext uri="{FF2B5EF4-FFF2-40B4-BE49-F238E27FC236}">
                    <a16:creationId xmlns:a16="http://schemas.microsoft.com/office/drawing/2014/main" id="{0F9AF1F8-DBB6-4ECE-889D-1C7583D1940A}"/>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18" name="TextBox 7">
            <a:extLst>
              <a:ext uri="{FF2B5EF4-FFF2-40B4-BE49-F238E27FC236}">
                <a16:creationId xmlns:a16="http://schemas.microsoft.com/office/drawing/2014/main" id="{CDA3C6CE-188C-4AC8-8FD5-FC4156564A63}"/>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C0FC3D11-D4EB-4205-989D-3AAD7064F553}"/>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2FB358C8-F045-436F-9F52-24AED37FF6D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03BD55A5-279B-453E-8A23-F556C099C4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5E72FD1E-35B0-4582-80C7-398F71FD5467}"/>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280AEDC6-8042-41B7-860A-7A8C804AF049}"/>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31" name="Tijdelijke aanduiding voor tekst 7">
            <a:extLst>
              <a:ext uri="{FF2B5EF4-FFF2-40B4-BE49-F238E27FC236}">
                <a16:creationId xmlns:a16="http://schemas.microsoft.com/office/drawing/2014/main" id="{E80E28F9-1363-4CBC-9A95-9284ACBB78C9}"/>
              </a:ext>
            </a:extLst>
          </p:cNvPr>
          <p:cNvSpPr>
            <a:spLocks noGrp="1"/>
          </p:cNvSpPr>
          <p:nvPr>
            <p:ph type="body" sz="quarter" idx="17" hasCustomPrompt="1"/>
          </p:nvPr>
        </p:nvSpPr>
        <p:spPr>
          <a:xfrm>
            <a:off x="6399916"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32" name="Tijdelijke aanduiding voor tekst 4">
            <a:extLst>
              <a:ext uri="{FF2B5EF4-FFF2-40B4-BE49-F238E27FC236}">
                <a16:creationId xmlns:a16="http://schemas.microsoft.com/office/drawing/2014/main" id="{16D752C5-2DDC-4BC4-BC26-0F3587E49BA5}"/>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33" name="Groep 132">
            <a:extLst>
              <a:ext uri="{FF2B5EF4-FFF2-40B4-BE49-F238E27FC236}">
                <a16:creationId xmlns:a16="http://schemas.microsoft.com/office/drawing/2014/main" id="{F49BDCD3-4FC4-4B9D-9E61-417C99BBBE59}"/>
              </a:ext>
            </a:extLst>
          </p:cNvPr>
          <p:cNvGrpSpPr/>
          <p:nvPr userDrawn="1"/>
        </p:nvGrpSpPr>
        <p:grpSpPr>
          <a:xfrm>
            <a:off x="-3854496" y="1434"/>
            <a:ext cx="3704094" cy="5997454"/>
            <a:chOff x="-3854496" y="1434"/>
            <a:chExt cx="3704094" cy="5997454"/>
          </a:xfrm>
        </p:grpSpPr>
        <p:sp>
          <p:nvSpPr>
            <p:cNvPr id="134" name="Rechthoek 133">
              <a:extLst>
                <a:ext uri="{FF2B5EF4-FFF2-40B4-BE49-F238E27FC236}">
                  <a16:creationId xmlns:a16="http://schemas.microsoft.com/office/drawing/2014/main" id="{E3A8170B-DD81-4D7B-A03C-894CCC644AD0}"/>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35" name="Rechthoek 134">
              <a:extLst>
                <a:ext uri="{FF2B5EF4-FFF2-40B4-BE49-F238E27FC236}">
                  <a16:creationId xmlns:a16="http://schemas.microsoft.com/office/drawing/2014/main" id="{33BC6557-7F83-4C3C-836F-30FF5C2FAE4B}"/>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36" name="Rechthoek 135">
              <a:extLst>
                <a:ext uri="{FF2B5EF4-FFF2-40B4-BE49-F238E27FC236}">
                  <a16:creationId xmlns:a16="http://schemas.microsoft.com/office/drawing/2014/main" id="{DD667264-CE94-4618-BA31-C9D4AC769A9C}"/>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37" name="Ovaal 136">
              <a:extLst>
                <a:ext uri="{FF2B5EF4-FFF2-40B4-BE49-F238E27FC236}">
                  <a16:creationId xmlns:a16="http://schemas.microsoft.com/office/drawing/2014/main" id="{12829DCB-1747-4610-9C12-BB4D0456DD0A}"/>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38" name="Groep 137">
              <a:extLst>
                <a:ext uri="{FF2B5EF4-FFF2-40B4-BE49-F238E27FC236}">
                  <a16:creationId xmlns:a16="http://schemas.microsoft.com/office/drawing/2014/main" id="{41F61E57-B2CA-4ED7-933C-9EC472F8F470}"/>
                </a:ext>
              </a:extLst>
            </p:cNvPr>
            <p:cNvGrpSpPr/>
            <p:nvPr userDrawn="1"/>
          </p:nvGrpSpPr>
          <p:grpSpPr>
            <a:xfrm>
              <a:off x="-3854496" y="349413"/>
              <a:ext cx="2933825" cy="558875"/>
              <a:chOff x="-3419346" y="368233"/>
              <a:chExt cx="3904920" cy="743862"/>
            </a:xfrm>
          </p:grpSpPr>
          <p:sp>
            <p:nvSpPr>
              <p:cNvPr id="162" name="Rechthoek 161">
                <a:extLst>
                  <a:ext uri="{FF2B5EF4-FFF2-40B4-BE49-F238E27FC236}">
                    <a16:creationId xmlns:a16="http://schemas.microsoft.com/office/drawing/2014/main" id="{22CB0822-07A3-40CF-B5A2-ACCCD354D5E4}"/>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63" name="Rechte verbindingslijn 162">
                <a:extLst>
                  <a:ext uri="{FF2B5EF4-FFF2-40B4-BE49-F238E27FC236}">
                    <a16:creationId xmlns:a16="http://schemas.microsoft.com/office/drawing/2014/main" id="{F4BA362D-1081-48AE-8D0A-7FE97C75F250}"/>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1C8A6946-8CF1-4B55-8DA6-71B3F9921D97}"/>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Rechthoek 164">
                <a:extLst>
                  <a:ext uri="{FF2B5EF4-FFF2-40B4-BE49-F238E27FC236}">
                    <a16:creationId xmlns:a16="http://schemas.microsoft.com/office/drawing/2014/main" id="{D78D77BC-7D52-4583-A3C2-9EA728DBEF93}"/>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66" name="Groep 165">
                <a:extLst>
                  <a:ext uri="{FF2B5EF4-FFF2-40B4-BE49-F238E27FC236}">
                    <a16:creationId xmlns:a16="http://schemas.microsoft.com/office/drawing/2014/main" id="{AA8BE367-8EA8-4F74-8D20-8A5CE01D085E}"/>
                  </a:ext>
                </a:extLst>
              </p:cNvPr>
              <p:cNvGrpSpPr/>
              <p:nvPr userDrawn="1"/>
            </p:nvGrpSpPr>
            <p:grpSpPr>
              <a:xfrm>
                <a:off x="-3002834" y="720303"/>
                <a:ext cx="182598" cy="143759"/>
                <a:chOff x="-3310843" y="700986"/>
                <a:chExt cx="182598" cy="143759"/>
              </a:xfrm>
            </p:grpSpPr>
            <p:grpSp>
              <p:nvGrpSpPr>
                <p:cNvPr id="310" name="Groep 309">
                  <a:extLst>
                    <a:ext uri="{FF2B5EF4-FFF2-40B4-BE49-F238E27FC236}">
                      <a16:creationId xmlns:a16="http://schemas.microsoft.com/office/drawing/2014/main" id="{1B69D906-BF38-42E5-8CFD-56E239BD6AD7}"/>
                    </a:ext>
                  </a:extLst>
                </p:cNvPr>
                <p:cNvGrpSpPr/>
                <p:nvPr userDrawn="1"/>
              </p:nvGrpSpPr>
              <p:grpSpPr>
                <a:xfrm>
                  <a:off x="-3310843" y="700986"/>
                  <a:ext cx="182598" cy="143759"/>
                  <a:chOff x="-3310843" y="700986"/>
                  <a:chExt cx="182598" cy="143759"/>
                </a:xfrm>
              </p:grpSpPr>
              <p:cxnSp>
                <p:nvCxnSpPr>
                  <p:cNvPr id="314" name="Rechte verbindingslijn 313">
                    <a:extLst>
                      <a:ext uri="{FF2B5EF4-FFF2-40B4-BE49-F238E27FC236}">
                        <a16:creationId xmlns:a16="http://schemas.microsoft.com/office/drawing/2014/main" id="{29BB04EB-E6CF-4EC4-9161-EEF4FE09841E}"/>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70E71C26-8A8B-4F5A-988E-C225DFCC2D5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16" name="Rechte verbindingslijn 315">
                    <a:extLst>
                      <a:ext uri="{FF2B5EF4-FFF2-40B4-BE49-F238E27FC236}">
                        <a16:creationId xmlns:a16="http://schemas.microsoft.com/office/drawing/2014/main" id="{717FE8F7-BC97-4720-88E4-7AD76E5B88E8}"/>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7" name="Rechte verbindingslijn 316">
                    <a:extLst>
                      <a:ext uri="{FF2B5EF4-FFF2-40B4-BE49-F238E27FC236}">
                        <a16:creationId xmlns:a16="http://schemas.microsoft.com/office/drawing/2014/main" id="{1586544C-C10B-40BA-A5C2-45401DD13AD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8" name="Rechte verbindingslijn 317">
                    <a:extLst>
                      <a:ext uri="{FF2B5EF4-FFF2-40B4-BE49-F238E27FC236}">
                        <a16:creationId xmlns:a16="http://schemas.microsoft.com/office/drawing/2014/main" id="{F54C16D3-CD8D-49BA-B149-44F02BB4962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11" name="Groep 310">
                  <a:extLst>
                    <a:ext uri="{FF2B5EF4-FFF2-40B4-BE49-F238E27FC236}">
                      <a16:creationId xmlns:a16="http://schemas.microsoft.com/office/drawing/2014/main" id="{C63C81E4-4F45-49DA-B118-F2F0FC2A689D}"/>
                    </a:ext>
                  </a:extLst>
                </p:cNvPr>
                <p:cNvGrpSpPr/>
                <p:nvPr userDrawn="1"/>
              </p:nvGrpSpPr>
              <p:grpSpPr>
                <a:xfrm flipH="1">
                  <a:off x="-3310774" y="735854"/>
                  <a:ext cx="88801" cy="72568"/>
                  <a:chOff x="-2091059" y="1395403"/>
                  <a:chExt cx="157316" cy="128558"/>
                </a:xfrm>
              </p:grpSpPr>
              <p:sp>
                <p:nvSpPr>
                  <p:cNvPr id="312" name="Rechthoek 311">
                    <a:extLst>
                      <a:ext uri="{FF2B5EF4-FFF2-40B4-BE49-F238E27FC236}">
                        <a16:creationId xmlns:a16="http://schemas.microsoft.com/office/drawing/2014/main" id="{78A6DAFC-9B48-42E3-BA9E-08C8DEF91E1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13" name="Pijl: punthaak 312">
                    <a:extLst>
                      <a:ext uri="{FF2B5EF4-FFF2-40B4-BE49-F238E27FC236}">
                        <a16:creationId xmlns:a16="http://schemas.microsoft.com/office/drawing/2014/main" id="{1474031E-233D-42F2-B062-581722FAA38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67" name="Groep 166">
                <a:extLst>
                  <a:ext uri="{FF2B5EF4-FFF2-40B4-BE49-F238E27FC236}">
                    <a16:creationId xmlns:a16="http://schemas.microsoft.com/office/drawing/2014/main" id="{D1A891B3-E08D-46D5-9B39-FA82A70DF8F1}"/>
                  </a:ext>
                </a:extLst>
              </p:cNvPr>
              <p:cNvGrpSpPr/>
              <p:nvPr userDrawn="1"/>
            </p:nvGrpSpPr>
            <p:grpSpPr>
              <a:xfrm>
                <a:off x="-3326107" y="720303"/>
                <a:ext cx="182598" cy="143759"/>
                <a:chOff x="-3634116" y="700986"/>
                <a:chExt cx="182598" cy="143759"/>
              </a:xfrm>
            </p:grpSpPr>
            <p:grpSp>
              <p:nvGrpSpPr>
                <p:cNvPr id="301" name="Groep 300">
                  <a:extLst>
                    <a:ext uri="{FF2B5EF4-FFF2-40B4-BE49-F238E27FC236}">
                      <a16:creationId xmlns:a16="http://schemas.microsoft.com/office/drawing/2014/main" id="{69FEF6A3-C88B-434A-BF0F-92E42B2F55C0}"/>
                    </a:ext>
                  </a:extLst>
                </p:cNvPr>
                <p:cNvGrpSpPr/>
                <p:nvPr userDrawn="1"/>
              </p:nvGrpSpPr>
              <p:grpSpPr>
                <a:xfrm>
                  <a:off x="-3634116" y="700986"/>
                  <a:ext cx="182598" cy="143759"/>
                  <a:chOff x="-3634116" y="700986"/>
                  <a:chExt cx="182598" cy="143759"/>
                </a:xfrm>
              </p:grpSpPr>
              <p:cxnSp>
                <p:nvCxnSpPr>
                  <p:cNvPr id="305" name="Rechte verbindingslijn 304">
                    <a:extLst>
                      <a:ext uri="{FF2B5EF4-FFF2-40B4-BE49-F238E27FC236}">
                        <a16:creationId xmlns:a16="http://schemas.microsoft.com/office/drawing/2014/main" id="{6C60AA40-B398-4744-BB68-1E61CAB11C1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06" name="Rechte verbindingslijn 305">
                    <a:extLst>
                      <a:ext uri="{FF2B5EF4-FFF2-40B4-BE49-F238E27FC236}">
                        <a16:creationId xmlns:a16="http://schemas.microsoft.com/office/drawing/2014/main" id="{55C9FBA2-710D-4F3B-BB1B-C5E50605B0A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7" name="Rechte verbindingslijn 306">
                    <a:extLst>
                      <a:ext uri="{FF2B5EF4-FFF2-40B4-BE49-F238E27FC236}">
                        <a16:creationId xmlns:a16="http://schemas.microsoft.com/office/drawing/2014/main" id="{CFB28C63-8EA4-416F-B5E9-42C2FDD27735}"/>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EFE66131-B3B4-4375-971A-384A0723D516}"/>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72AD9E6B-8A22-4EC6-A9E8-B00C2120AD7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02" name="Groep 301">
                  <a:extLst>
                    <a:ext uri="{FF2B5EF4-FFF2-40B4-BE49-F238E27FC236}">
                      <a16:creationId xmlns:a16="http://schemas.microsoft.com/office/drawing/2014/main" id="{5B888FE4-7A41-4113-9E65-B30432225DA1}"/>
                    </a:ext>
                  </a:extLst>
                </p:cNvPr>
                <p:cNvGrpSpPr/>
                <p:nvPr userDrawn="1"/>
              </p:nvGrpSpPr>
              <p:grpSpPr>
                <a:xfrm>
                  <a:off x="-3634047" y="735854"/>
                  <a:ext cx="88801" cy="72568"/>
                  <a:chOff x="-2091059" y="1395403"/>
                  <a:chExt cx="157316" cy="128558"/>
                </a:xfrm>
              </p:grpSpPr>
              <p:sp>
                <p:nvSpPr>
                  <p:cNvPr id="303" name="Rechthoek 302">
                    <a:extLst>
                      <a:ext uri="{FF2B5EF4-FFF2-40B4-BE49-F238E27FC236}">
                        <a16:creationId xmlns:a16="http://schemas.microsoft.com/office/drawing/2014/main" id="{F72253BF-6719-4926-B176-5241DE136D7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04" name="Pijl: punthaak 303">
                    <a:extLst>
                      <a:ext uri="{FF2B5EF4-FFF2-40B4-BE49-F238E27FC236}">
                        <a16:creationId xmlns:a16="http://schemas.microsoft.com/office/drawing/2014/main" id="{EBBDD606-CC08-4C30-AB0E-AE43DCD1536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68" name="Rechte verbindingslijn 167">
                <a:extLst>
                  <a:ext uri="{FF2B5EF4-FFF2-40B4-BE49-F238E27FC236}">
                    <a16:creationId xmlns:a16="http://schemas.microsoft.com/office/drawing/2014/main" id="{2C782AE3-51D0-434D-8E14-66DF9ED9C01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73" name="Rechte verbindingslijn 172">
                <a:extLst>
                  <a:ext uri="{FF2B5EF4-FFF2-40B4-BE49-F238E27FC236}">
                    <a16:creationId xmlns:a16="http://schemas.microsoft.com/office/drawing/2014/main" id="{B98822F8-BC2D-4329-BF69-2348B6E53BCB}"/>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74" name="Groep 173">
                <a:extLst>
                  <a:ext uri="{FF2B5EF4-FFF2-40B4-BE49-F238E27FC236}">
                    <a16:creationId xmlns:a16="http://schemas.microsoft.com/office/drawing/2014/main" id="{3A5217A4-6722-4685-B6FC-E3BFB9FBC9C1}"/>
                  </a:ext>
                </a:extLst>
              </p:cNvPr>
              <p:cNvGrpSpPr/>
              <p:nvPr userDrawn="1"/>
            </p:nvGrpSpPr>
            <p:grpSpPr>
              <a:xfrm>
                <a:off x="-2425037" y="370226"/>
                <a:ext cx="357690" cy="330595"/>
                <a:chOff x="-2721817" y="347336"/>
                <a:chExt cx="432805" cy="400021"/>
              </a:xfrm>
            </p:grpSpPr>
            <p:sp>
              <p:nvSpPr>
                <p:cNvPr id="290" name="Rechthoek 289">
                  <a:extLst>
                    <a:ext uri="{FF2B5EF4-FFF2-40B4-BE49-F238E27FC236}">
                      <a16:creationId xmlns:a16="http://schemas.microsoft.com/office/drawing/2014/main" id="{9CDF1523-8674-48FB-BF1C-4A3A8E6E2083}"/>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291" name="Groep 290">
                  <a:extLst>
                    <a:ext uri="{FF2B5EF4-FFF2-40B4-BE49-F238E27FC236}">
                      <a16:creationId xmlns:a16="http://schemas.microsoft.com/office/drawing/2014/main" id="{8A2640AA-4D45-47DD-AD66-8CADA8302812}"/>
                    </a:ext>
                  </a:extLst>
                </p:cNvPr>
                <p:cNvGrpSpPr/>
                <p:nvPr userDrawn="1"/>
              </p:nvGrpSpPr>
              <p:grpSpPr>
                <a:xfrm>
                  <a:off x="-2652453" y="431583"/>
                  <a:ext cx="294076" cy="231526"/>
                  <a:chOff x="-3634116" y="700986"/>
                  <a:chExt cx="182598" cy="143759"/>
                </a:xfrm>
              </p:grpSpPr>
              <p:grpSp>
                <p:nvGrpSpPr>
                  <p:cNvPr id="292" name="Groep 291">
                    <a:extLst>
                      <a:ext uri="{FF2B5EF4-FFF2-40B4-BE49-F238E27FC236}">
                        <a16:creationId xmlns:a16="http://schemas.microsoft.com/office/drawing/2014/main" id="{596E6F37-326C-4E7F-A9A3-E1DFEDF4050D}"/>
                      </a:ext>
                    </a:extLst>
                  </p:cNvPr>
                  <p:cNvGrpSpPr/>
                  <p:nvPr userDrawn="1"/>
                </p:nvGrpSpPr>
                <p:grpSpPr>
                  <a:xfrm>
                    <a:off x="-3634116" y="700986"/>
                    <a:ext cx="182598" cy="143759"/>
                    <a:chOff x="-3634116" y="700986"/>
                    <a:chExt cx="182598" cy="143759"/>
                  </a:xfrm>
                </p:grpSpPr>
                <p:cxnSp>
                  <p:nvCxnSpPr>
                    <p:cNvPr id="296" name="Rechte verbindingslijn 295">
                      <a:extLst>
                        <a:ext uri="{FF2B5EF4-FFF2-40B4-BE49-F238E27FC236}">
                          <a16:creationId xmlns:a16="http://schemas.microsoft.com/office/drawing/2014/main" id="{479CDD53-CC92-441E-8FF0-ACB596309B87}"/>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7" name="Rechte verbindingslijn 296">
                      <a:extLst>
                        <a:ext uri="{FF2B5EF4-FFF2-40B4-BE49-F238E27FC236}">
                          <a16:creationId xmlns:a16="http://schemas.microsoft.com/office/drawing/2014/main" id="{0F1ED4FE-FDD8-4A70-A1A4-5EFD1B6880DE}"/>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8" name="Rechte verbindingslijn 297">
                      <a:extLst>
                        <a:ext uri="{FF2B5EF4-FFF2-40B4-BE49-F238E27FC236}">
                          <a16:creationId xmlns:a16="http://schemas.microsoft.com/office/drawing/2014/main" id="{DD67EC8D-A6F8-459E-AE19-C5A870FFFE0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68084427-A5D3-4BD7-A26B-3C1BF93A4EB8}"/>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5A3197EB-7D52-46F6-863E-931CC691E4F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93" name="Groep 292">
                    <a:extLst>
                      <a:ext uri="{FF2B5EF4-FFF2-40B4-BE49-F238E27FC236}">
                        <a16:creationId xmlns:a16="http://schemas.microsoft.com/office/drawing/2014/main" id="{362600B6-508E-428C-8B56-E241B8560899}"/>
                      </a:ext>
                    </a:extLst>
                  </p:cNvPr>
                  <p:cNvGrpSpPr/>
                  <p:nvPr userDrawn="1"/>
                </p:nvGrpSpPr>
                <p:grpSpPr>
                  <a:xfrm>
                    <a:off x="-3634047" y="735854"/>
                    <a:ext cx="88801" cy="72568"/>
                    <a:chOff x="-2091059" y="1395403"/>
                    <a:chExt cx="157316" cy="128558"/>
                  </a:xfrm>
                </p:grpSpPr>
                <p:sp>
                  <p:nvSpPr>
                    <p:cNvPr id="294" name="Rechthoek 293">
                      <a:extLst>
                        <a:ext uri="{FF2B5EF4-FFF2-40B4-BE49-F238E27FC236}">
                          <a16:creationId xmlns:a16="http://schemas.microsoft.com/office/drawing/2014/main" id="{05F5E5E9-7BDF-4D37-B305-CED7D0F20DE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95" name="Pijl: punthaak 294">
                      <a:extLst>
                        <a:ext uri="{FF2B5EF4-FFF2-40B4-BE49-F238E27FC236}">
                          <a16:creationId xmlns:a16="http://schemas.microsoft.com/office/drawing/2014/main" id="{A61B458D-497A-4DB4-B08A-89A92195F0B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75" name="Groep 174">
                <a:extLst>
                  <a:ext uri="{FF2B5EF4-FFF2-40B4-BE49-F238E27FC236}">
                    <a16:creationId xmlns:a16="http://schemas.microsoft.com/office/drawing/2014/main" id="{BB00F21C-34FD-4C04-BDC7-8AE5CC91AC45}"/>
                  </a:ext>
                </a:extLst>
              </p:cNvPr>
              <p:cNvGrpSpPr/>
              <p:nvPr userDrawn="1"/>
            </p:nvGrpSpPr>
            <p:grpSpPr>
              <a:xfrm>
                <a:off x="-2425037" y="781500"/>
                <a:ext cx="357690" cy="330595"/>
                <a:chOff x="-2721817" y="782525"/>
                <a:chExt cx="432805" cy="400021"/>
              </a:xfrm>
            </p:grpSpPr>
            <p:sp>
              <p:nvSpPr>
                <p:cNvPr id="178" name="Rechthoek 177">
                  <a:extLst>
                    <a:ext uri="{FF2B5EF4-FFF2-40B4-BE49-F238E27FC236}">
                      <a16:creationId xmlns:a16="http://schemas.microsoft.com/office/drawing/2014/main" id="{3EE7ECD8-459A-488F-BA6F-E7FE469DE0B1}"/>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9" name="Groep 178">
                  <a:extLst>
                    <a:ext uri="{FF2B5EF4-FFF2-40B4-BE49-F238E27FC236}">
                      <a16:creationId xmlns:a16="http://schemas.microsoft.com/office/drawing/2014/main" id="{2C5E9B7D-779A-4F81-A16D-4D41B9985E3B}"/>
                    </a:ext>
                  </a:extLst>
                </p:cNvPr>
                <p:cNvGrpSpPr/>
                <p:nvPr userDrawn="1"/>
              </p:nvGrpSpPr>
              <p:grpSpPr>
                <a:xfrm>
                  <a:off x="-2652453" y="866772"/>
                  <a:ext cx="294076" cy="231526"/>
                  <a:chOff x="-3310843" y="700986"/>
                  <a:chExt cx="182598" cy="143759"/>
                </a:xfrm>
              </p:grpSpPr>
              <p:grpSp>
                <p:nvGrpSpPr>
                  <p:cNvPr id="281" name="Groep 280">
                    <a:extLst>
                      <a:ext uri="{FF2B5EF4-FFF2-40B4-BE49-F238E27FC236}">
                        <a16:creationId xmlns:a16="http://schemas.microsoft.com/office/drawing/2014/main" id="{CDC6C14D-0D87-456C-A743-53DA170E9C7E}"/>
                      </a:ext>
                    </a:extLst>
                  </p:cNvPr>
                  <p:cNvGrpSpPr/>
                  <p:nvPr userDrawn="1"/>
                </p:nvGrpSpPr>
                <p:grpSpPr>
                  <a:xfrm>
                    <a:off x="-3310843" y="700986"/>
                    <a:ext cx="182598" cy="143759"/>
                    <a:chOff x="-3310843" y="700986"/>
                    <a:chExt cx="182598" cy="143759"/>
                  </a:xfrm>
                </p:grpSpPr>
                <p:cxnSp>
                  <p:nvCxnSpPr>
                    <p:cNvPr id="285" name="Rechte verbindingslijn 284">
                      <a:extLst>
                        <a:ext uri="{FF2B5EF4-FFF2-40B4-BE49-F238E27FC236}">
                          <a16:creationId xmlns:a16="http://schemas.microsoft.com/office/drawing/2014/main" id="{76F5B8F1-411C-4748-A7BA-622A6245C80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84DC466E-7B61-4AC5-B9BA-6EC9D65103E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35166A78-39D2-4490-B570-14AE1CB4194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8" name="Rechte verbindingslijn 287">
                      <a:extLst>
                        <a:ext uri="{FF2B5EF4-FFF2-40B4-BE49-F238E27FC236}">
                          <a16:creationId xmlns:a16="http://schemas.microsoft.com/office/drawing/2014/main" id="{3BB442CE-6A8D-4F56-837A-9E5BE6B7F5F6}"/>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9" name="Rechte verbindingslijn 288">
                      <a:extLst>
                        <a:ext uri="{FF2B5EF4-FFF2-40B4-BE49-F238E27FC236}">
                          <a16:creationId xmlns:a16="http://schemas.microsoft.com/office/drawing/2014/main" id="{842BB95B-7E17-4EFF-B74A-F54FE060A3C9}"/>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82" name="Groep 281">
                    <a:extLst>
                      <a:ext uri="{FF2B5EF4-FFF2-40B4-BE49-F238E27FC236}">
                        <a16:creationId xmlns:a16="http://schemas.microsoft.com/office/drawing/2014/main" id="{4FCB93DD-D35B-4197-9334-D2C3DE48AE05}"/>
                      </a:ext>
                    </a:extLst>
                  </p:cNvPr>
                  <p:cNvGrpSpPr/>
                  <p:nvPr userDrawn="1"/>
                </p:nvGrpSpPr>
                <p:grpSpPr>
                  <a:xfrm flipH="1">
                    <a:off x="-3310774" y="735854"/>
                    <a:ext cx="88801" cy="72568"/>
                    <a:chOff x="-2091059" y="1395403"/>
                    <a:chExt cx="157316" cy="128558"/>
                  </a:xfrm>
                </p:grpSpPr>
                <p:sp>
                  <p:nvSpPr>
                    <p:cNvPr id="283" name="Rechthoek 282">
                      <a:extLst>
                        <a:ext uri="{FF2B5EF4-FFF2-40B4-BE49-F238E27FC236}">
                          <a16:creationId xmlns:a16="http://schemas.microsoft.com/office/drawing/2014/main" id="{CD18CA9A-9B18-4EFE-B779-882BA40562B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84" name="Pijl: punthaak 283">
                      <a:extLst>
                        <a:ext uri="{FF2B5EF4-FFF2-40B4-BE49-F238E27FC236}">
                          <a16:creationId xmlns:a16="http://schemas.microsoft.com/office/drawing/2014/main" id="{88C0EA98-C3D8-4B1E-9C22-9A4220DE019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76" name="Rechthoek 175">
                <a:extLst>
                  <a:ext uri="{FF2B5EF4-FFF2-40B4-BE49-F238E27FC236}">
                    <a16:creationId xmlns:a16="http://schemas.microsoft.com/office/drawing/2014/main" id="{BD2AE92D-F436-4FFC-B985-D67D2CB72DF0}"/>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77" name="Rechthoek 176">
                <a:extLst>
                  <a:ext uri="{FF2B5EF4-FFF2-40B4-BE49-F238E27FC236}">
                    <a16:creationId xmlns:a16="http://schemas.microsoft.com/office/drawing/2014/main" id="{CD246EA4-E577-4015-9AE4-53140FD78E9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39" name="Ovaal 138">
              <a:extLst>
                <a:ext uri="{FF2B5EF4-FFF2-40B4-BE49-F238E27FC236}">
                  <a16:creationId xmlns:a16="http://schemas.microsoft.com/office/drawing/2014/main" id="{E3649467-DEF7-4711-89F7-E16684E2C77B}"/>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Ovaal 139">
              <a:extLst>
                <a:ext uri="{FF2B5EF4-FFF2-40B4-BE49-F238E27FC236}">
                  <a16:creationId xmlns:a16="http://schemas.microsoft.com/office/drawing/2014/main" id="{DAB3E745-2520-4AE4-98E9-29A682ECD81D}"/>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41" name="Ovaal 140">
              <a:extLst>
                <a:ext uri="{FF2B5EF4-FFF2-40B4-BE49-F238E27FC236}">
                  <a16:creationId xmlns:a16="http://schemas.microsoft.com/office/drawing/2014/main" id="{9EF6D956-5F03-4F94-80A1-1BE22A89D54E}"/>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2" name="Ovaal 141">
              <a:extLst>
                <a:ext uri="{FF2B5EF4-FFF2-40B4-BE49-F238E27FC236}">
                  <a16:creationId xmlns:a16="http://schemas.microsoft.com/office/drawing/2014/main" id="{0E70C4F5-3DAC-4BFD-86DC-4D8D45620BEF}"/>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43" name="Meer informatie">
              <a:extLst>
                <a:ext uri="{FF2B5EF4-FFF2-40B4-BE49-F238E27FC236}">
                  <a16:creationId xmlns:a16="http://schemas.microsoft.com/office/drawing/2014/main" id="{BFBBF56E-1576-4F37-95CF-73583C7F6EE4}"/>
                </a:ext>
              </a:extLst>
            </p:cNvPr>
            <p:cNvGrpSpPr/>
            <p:nvPr userDrawn="1"/>
          </p:nvGrpSpPr>
          <p:grpSpPr>
            <a:xfrm>
              <a:off x="-3838247" y="5264509"/>
              <a:ext cx="3592791" cy="598458"/>
              <a:chOff x="-3741486" y="4170042"/>
              <a:chExt cx="3592791" cy="598458"/>
            </a:xfrm>
          </p:grpSpPr>
          <p:sp>
            <p:nvSpPr>
              <p:cNvPr id="160" name="Freeform 101">
                <a:extLst>
                  <a:ext uri="{FF2B5EF4-FFF2-40B4-BE49-F238E27FC236}">
                    <a16:creationId xmlns:a16="http://schemas.microsoft.com/office/drawing/2014/main" id="{E394E8D1-6F53-4985-A0FF-746C65A5A063}"/>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61" name="Rechthoek 160">
                <a:extLst>
                  <a:ext uri="{FF2B5EF4-FFF2-40B4-BE49-F238E27FC236}">
                    <a16:creationId xmlns:a16="http://schemas.microsoft.com/office/drawing/2014/main" id="{E6035C70-8A95-4A5E-93F1-13ADEFC168AD}"/>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44" name="Rechthoek 143">
              <a:extLst>
                <a:ext uri="{FF2B5EF4-FFF2-40B4-BE49-F238E27FC236}">
                  <a16:creationId xmlns:a16="http://schemas.microsoft.com/office/drawing/2014/main" id="{8C46D2F2-D77A-4BBC-AF26-0B000513ABEB}"/>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45" name="Ovaal 144">
              <a:extLst>
                <a:ext uri="{FF2B5EF4-FFF2-40B4-BE49-F238E27FC236}">
                  <a16:creationId xmlns:a16="http://schemas.microsoft.com/office/drawing/2014/main" id="{C6676D30-799D-44F8-AB6F-B4A32F012327}"/>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6" name="Ovaal 145">
              <a:extLst>
                <a:ext uri="{FF2B5EF4-FFF2-40B4-BE49-F238E27FC236}">
                  <a16:creationId xmlns:a16="http://schemas.microsoft.com/office/drawing/2014/main" id="{37E3BC9D-227A-4EF9-863B-4FD205194BB3}"/>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7" name="Rechthoek 146">
              <a:extLst>
                <a:ext uri="{FF2B5EF4-FFF2-40B4-BE49-F238E27FC236}">
                  <a16:creationId xmlns:a16="http://schemas.microsoft.com/office/drawing/2014/main" id="{12A3EAD3-E648-4D25-8100-03F17B82318D}"/>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48" name="Rechthoek 147">
              <a:extLst>
                <a:ext uri="{FF2B5EF4-FFF2-40B4-BE49-F238E27FC236}">
                  <a16:creationId xmlns:a16="http://schemas.microsoft.com/office/drawing/2014/main" id="{5EAD9168-FA27-4C22-BECF-EA93C805E135}"/>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49" name="Rechthoek 148">
              <a:extLst>
                <a:ext uri="{FF2B5EF4-FFF2-40B4-BE49-F238E27FC236}">
                  <a16:creationId xmlns:a16="http://schemas.microsoft.com/office/drawing/2014/main" id="{214F370C-2058-4BDF-8FF1-E7AF92A4D332}"/>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50" name="Rechte verbindingslijn 149">
              <a:extLst>
                <a:ext uri="{FF2B5EF4-FFF2-40B4-BE49-F238E27FC236}">
                  <a16:creationId xmlns:a16="http://schemas.microsoft.com/office/drawing/2014/main" id="{89E629D7-BCFB-4D87-9397-EAB322A2537F}"/>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51" name="Rechte verbindingslijn 150">
              <a:extLst>
                <a:ext uri="{FF2B5EF4-FFF2-40B4-BE49-F238E27FC236}">
                  <a16:creationId xmlns:a16="http://schemas.microsoft.com/office/drawing/2014/main" id="{94CC94AE-F789-414F-9568-981C1731824E}"/>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52" name="Rechte verbindingslijn 151">
              <a:extLst>
                <a:ext uri="{FF2B5EF4-FFF2-40B4-BE49-F238E27FC236}">
                  <a16:creationId xmlns:a16="http://schemas.microsoft.com/office/drawing/2014/main" id="{99DC2E86-E4BF-4967-8EA2-B63B2E191162}"/>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53" name="Rechte verbindingslijn 152">
              <a:extLst>
                <a:ext uri="{FF2B5EF4-FFF2-40B4-BE49-F238E27FC236}">
                  <a16:creationId xmlns:a16="http://schemas.microsoft.com/office/drawing/2014/main" id="{1772BEF5-6890-482A-8323-629E70DA30B2}"/>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54" name="Rechthoek 153">
              <a:extLst>
                <a:ext uri="{FF2B5EF4-FFF2-40B4-BE49-F238E27FC236}">
                  <a16:creationId xmlns:a16="http://schemas.microsoft.com/office/drawing/2014/main" id="{CE9F4FBC-B40C-42FB-8222-8FBBB183E78D}"/>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55" name="Rechthoek 154">
              <a:extLst>
                <a:ext uri="{FF2B5EF4-FFF2-40B4-BE49-F238E27FC236}">
                  <a16:creationId xmlns:a16="http://schemas.microsoft.com/office/drawing/2014/main" id="{5DD115BA-1BA0-4BB7-8EEE-402EBC768B22}"/>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56" name="Rechthoek 155">
              <a:extLst>
                <a:ext uri="{FF2B5EF4-FFF2-40B4-BE49-F238E27FC236}">
                  <a16:creationId xmlns:a16="http://schemas.microsoft.com/office/drawing/2014/main" id="{7130EFF6-8033-4A7B-9244-735FFE7E4BFD}"/>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57" name="Ovaal 156">
              <a:extLst>
                <a:ext uri="{FF2B5EF4-FFF2-40B4-BE49-F238E27FC236}">
                  <a16:creationId xmlns:a16="http://schemas.microsoft.com/office/drawing/2014/main" id="{A6D11077-0AE6-445B-8B21-F39A6DFD95BB}"/>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8" name="Ovaal 157">
              <a:extLst>
                <a:ext uri="{FF2B5EF4-FFF2-40B4-BE49-F238E27FC236}">
                  <a16:creationId xmlns:a16="http://schemas.microsoft.com/office/drawing/2014/main" id="{80003697-3D9D-402D-8BE1-427108B91BC2}"/>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9" name="Rechthoek 158">
              <a:extLst>
                <a:ext uri="{FF2B5EF4-FFF2-40B4-BE49-F238E27FC236}">
                  <a16:creationId xmlns:a16="http://schemas.microsoft.com/office/drawing/2014/main" id="{FD649149-C7CA-4EE6-98E7-5457A23A3D1E}"/>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25" name="Tekstvak 124">
            <a:extLst>
              <a:ext uri="{FF2B5EF4-FFF2-40B4-BE49-F238E27FC236}">
                <a16:creationId xmlns:a16="http://schemas.microsoft.com/office/drawing/2014/main" id="{5E66BA40-3285-47EA-8F8B-D595C52A137D}"/>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094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and Text 50/50%">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Chart and Text 50/50%</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62715" y="1252538"/>
            <a:ext cx="5446713"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55" name="Instruction">
            <a:extLst>
              <a:ext uri="{FF2B5EF4-FFF2-40B4-BE49-F238E27FC236}">
                <a16:creationId xmlns:a16="http://schemas.microsoft.com/office/drawing/2014/main" id="{2FDB6349-3260-4965-A04D-BF0337FEB55E}"/>
              </a:ext>
            </a:extLst>
          </p:cNvPr>
          <p:cNvGrpSpPr/>
          <p:nvPr userDrawn="1"/>
        </p:nvGrpSpPr>
        <p:grpSpPr>
          <a:xfrm>
            <a:off x="12389714" y="4327164"/>
            <a:ext cx="3183677" cy="2546619"/>
            <a:chOff x="12389714" y="4327164"/>
            <a:chExt cx="3183677" cy="2546619"/>
          </a:xfrm>
        </p:grpSpPr>
        <p:grpSp>
          <p:nvGrpSpPr>
            <p:cNvPr id="256" name="Meer informatie">
              <a:extLst>
                <a:ext uri="{FF2B5EF4-FFF2-40B4-BE49-F238E27FC236}">
                  <a16:creationId xmlns:a16="http://schemas.microsoft.com/office/drawing/2014/main" id="{4E57469E-732E-4F6E-BBFB-592BAF8B828A}"/>
                </a:ext>
              </a:extLst>
            </p:cNvPr>
            <p:cNvGrpSpPr/>
            <p:nvPr userDrawn="1"/>
          </p:nvGrpSpPr>
          <p:grpSpPr>
            <a:xfrm>
              <a:off x="12394875" y="6090510"/>
              <a:ext cx="3178515" cy="783273"/>
              <a:chOff x="-3741486" y="3359148"/>
              <a:chExt cx="3178515" cy="783273"/>
            </a:xfrm>
          </p:grpSpPr>
          <p:sp>
            <p:nvSpPr>
              <p:cNvPr id="294" name="Freeform 101">
                <a:extLst>
                  <a:ext uri="{FF2B5EF4-FFF2-40B4-BE49-F238E27FC236}">
                    <a16:creationId xmlns:a16="http://schemas.microsoft.com/office/drawing/2014/main" id="{EDCB838A-5A23-4DF6-82A8-2308F6A0D3B4}"/>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95" name="Rechthoek 294">
                <a:extLst>
                  <a:ext uri="{FF2B5EF4-FFF2-40B4-BE49-F238E27FC236}">
                    <a16:creationId xmlns:a16="http://schemas.microsoft.com/office/drawing/2014/main" id="{4497C92A-0E21-420F-9AB8-1D77B5CECE72}"/>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6" name="Rechte verbindingslijn 295">
                <a:extLst>
                  <a:ext uri="{FF2B5EF4-FFF2-40B4-BE49-F238E27FC236}">
                    <a16:creationId xmlns:a16="http://schemas.microsoft.com/office/drawing/2014/main" id="{3B3E912E-813A-49BE-BEE5-B18F9CF65E3C}"/>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57" name="Rechte verbindingslijn 256">
              <a:extLst>
                <a:ext uri="{FF2B5EF4-FFF2-40B4-BE49-F238E27FC236}">
                  <a16:creationId xmlns:a16="http://schemas.microsoft.com/office/drawing/2014/main" id="{07723237-8B94-4F35-A4E3-82E3A571CB24}"/>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58" name="Rechthoek 257">
              <a:extLst>
                <a:ext uri="{FF2B5EF4-FFF2-40B4-BE49-F238E27FC236}">
                  <a16:creationId xmlns:a16="http://schemas.microsoft.com/office/drawing/2014/main" id="{572CA0B2-6F80-488C-941B-18B7C55907E3}"/>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59" name="Ovaal 258">
              <a:extLst>
                <a:ext uri="{FF2B5EF4-FFF2-40B4-BE49-F238E27FC236}">
                  <a16:creationId xmlns:a16="http://schemas.microsoft.com/office/drawing/2014/main" id="{4AA99197-8597-4D7F-A2DA-C5F53A60C869}"/>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60" name="Rechte verbindingslijn 259">
              <a:extLst>
                <a:ext uri="{FF2B5EF4-FFF2-40B4-BE49-F238E27FC236}">
                  <a16:creationId xmlns:a16="http://schemas.microsoft.com/office/drawing/2014/main" id="{BB512D04-E8CC-48BF-B5A0-C044A56C0FA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1F32CBD0-67C8-42A9-A4B3-0A50452A9ACA}"/>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262" name="Groep 261">
              <a:extLst>
                <a:ext uri="{FF2B5EF4-FFF2-40B4-BE49-F238E27FC236}">
                  <a16:creationId xmlns:a16="http://schemas.microsoft.com/office/drawing/2014/main" id="{E1604ECB-997E-4178-896B-40F2FCFD0511}"/>
                </a:ext>
              </a:extLst>
            </p:cNvPr>
            <p:cNvGrpSpPr/>
            <p:nvPr userDrawn="1"/>
          </p:nvGrpSpPr>
          <p:grpSpPr>
            <a:xfrm>
              <a:off x="12755394" y="5222855"/>
              <a:ext cx="1714530" cy="639425"/>
              <a:chOff x="12757283" y="4365594"/>
              <a:chExt cx="1714530" cy="639425"/>
            </a:xfrm>
          </p:grpSpPr>
          <p:sp>
            <p:nvSpPr>
              <p:cNvPr id="263" name="Rechthoek 262">
                <a:extLst>
                  <a:ext uri="{FF2B5EF4-FFF2-40B4-BE49-F238E27FC236}">
                    <a16:creationId xmlns:a16="http://schemas.microsoft.com/office/drawing/2014/main" id="{8F02E19C-C511-44CA-AA11-E6667CFF1770}"/>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64" name="Rechthoek 263">
                <a:extLst>
                  <a:ext uri="{FF2B5EF4-FFF2-40B4-BE49-F238E27FC236}">
                    <a16:creationId xmlns:a16="http://schemas.microsoft.com/office/drawing/2014/main" id="{8539DC0E-6248-4F33-810F-C6C78054AF95}"/>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65" name="Tekstvak 264">
                <a:extLst>
                  <a:ext uri="{FF2B5EF4-FFF2-40B4-BE49-F238E27FC236}">
                    <a16:creationId xmlns:a16="http://schemas.microsoft.com/office/drawing/2014/main" id="{68F48F1E-0AF0-42E4-AE75-D9BC7AE2A7E1}"/>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266" name="Tekstvak 265">
                <a:extLst>
                  <a:ext uri="{FF2B5EF4-FFF2-40B4-BE49-F238E27FC236}">
                    <a16:creationId xmlns:a16="http://schemas.microsoft.com/office/drawing/2014/main" id="{494FA5EF-C4A0-45FA-9B14-90BFCF79A014}"/>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267" name="Picture 3">
                <a:extLst>
                  <a:ext uri="{FF2B5EF4-FFF2-40B4-BE49-F238E27FC236}">
                    <a16:creationId xmlns:a16="http://schemas.microsoft.com/office/drawing/2014/main" id="{4E01B68E-2934-4951-80A2-ED4DE7586416}"/>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8" name="Groep 267">
                <a:extLst>
                  <a:ext uri="{FF2B5EF4-FFF2-40B4-BE49-F238E27FC236}">
                    <a16:creationId xmlns:a16="http://schemas.microsoft.com/office/drawing/2014/main" id="{C5019EC0-09A0-4C71-BC5E-158D2EA8ECEE}"/>
                  </a:ext>
                </a:extLst>
              </p:cNvPr>
              <p:cNvGrpSpPr/>
              <p:nvPr userDrawn="1"/>
            </p:nvGrpSpPr>
            <p:grpSpPr>
              <a:xfrm>
                <a:off x="12831198" y="4432250"/>
                <a:ext cx="139861" cy="152244"/>
                <a:chOff x="12574450" y="6053892"/>
                <a:chExt cx="169232" cy="184215"/>
              </a:xfrm>
            </p:grpSpPr>
            <p:sp>
              <p:nvSpPr>
                <p:cNvPr id="291" name="Rechthoek 290">
                  <a:extLst>
                    <a:ext uri="{FF2B5EF4-FFF2-40B4-BE49-F238E27FC236}">
                      <a16:creationId xmlns:a16="http://schemas.microsoft.com/office/drawing/2014/main" id="{BA88174F-4C87-43F5-B91B-2764E0E73919}"/>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2" name="Rechthoek 291">
                  <a:extLst>
                    <a:ext uri="{FF2B5EF4-FFF2-40B4-BE49-F238E27FC236}">
                      <a16:creationId xmlns:a16="http://schemas.microsoft.com/office/drawing/2014/main" id="{7D31EA01-9AEB-4B12-9CE2-046765CEA5B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3" name="Rechthoek 292">
                  <a:extLst>
                    <a:ext uri="{FF2B5EF4-FFF2-40B4-BE49-F238E27FC236}">
                      <a16:creationId xmlns:a16="http://schemas.microsoft.com/office/drawing/2014/main" id="{BF6084EA-F40C-4016-9715-ABCC4324CA4E}"/>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269" name="Groep 268">
                <a:extLst>
                  <a:ext uri="{FF2B5EF4-FFF2-40B4-BE49-F238E27FC236}">
                    <a16:creationId xmlns:a16="http://schemas.microsoft.com/office/drawing/2014/main" id="{DB1EB344-DA3E-4DC8-B9C6-2ED3C759A19A}"/>
                  </a:ext>
                </a:extLst>
              </p:cNvPr>
              <p:cNvGrpSpPr/>
              <p:nvPr userDrawn="1"/>
            </p:nvGrpSpPr>
            <p:grpSpPr>
              <a:xfrm>
                <a:off x="12831198" y="4748585"/>
                <a:ext cx="184916" cy="120210"/>
                <a:chOff x="8815516" y="1076284"/>
                <a:chExt cx="503174" cy="327105"/>
              </a:xfrm>
            </p:grpSpPr>
            <p:sp>
              <p:nvSpPr>
                <p:cNvPr id="270" name="Rechthoek 269">
                  <a:extLst>
                    <a:ext uri="{FF2B5EF4-FFF2-40B4-BE49-F238E27FC236}">
                      <a16:creationId xmlns:a16="http://schemas.microsoft.com/office/drawing/2014/main" id="{4F850A37-EBA3-4348-8C3E-F860E86B915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1" name="Groep 270">
                  <a:extLst>
                    <a:ext uri="{FF2B5EF4-FFF2-40B4-BE49-F238E27FC236}">
                      <a16:creationId xmlns:a16="http://schemas.microsoft.com/office/drawing/2014/main" id="{5533D767-B574-4209-8F28-F3AF956E98A1}"/>
                    </a:ext>
                  </a:extLst>
                </p:cNvPr>
                <p:cNvGrpSpPr/>
                <p:nvPr userDrawn="1"/>
              </p:nvGrpSpPr>
              <p:grpSpPr>
                <a:xfrm>
                  <a:off x="8815517" y="1076284"/>
                  <a:ext cx="503173" cy="327105"/>
                  <a:chOff x="1351248" y="-683635"/>
                  <a:chExt cx="503173" cy="327105"/>
                </a:xfrm>
              </p:grpSpPr>
              <p:grpSp>
                <p:nvGrpSpPr>
                  <p:cNvPr id="272" name="Groep 271">
                    <a:extLst>
                      <a:ext uri="{FF2B5EF4-FFF2-40B4-BE49-F238E27FC236}">
                        <a16:creationId xmlns:a16="http://schemas.microsoft.com/office/drawing/2014/main" id="{69588F45-9821-4659-BF90-E8AE26103336}"/>
                      </a:ext>
                    </a:extLst>
                  </p:cNvPr>
                  <p:cNvGrpSpPr/>
                  <p:nvPr userDrawn="1"/>
                </p:nvGrpSpPr>
                <p:grpSpPr>
                  <a:xfrm>
                    <a:off x="1351248" y="-683635"/>
                    <a:ext cx="375186" cy="293652"/>
                    <a:chOff x="1094874" y="-884923"/>
                    <a:chExt cx="884668" cy="692417"/>
                  </a:xfrm>
                </p:grpSpPr>
                <p:sp>
                  <p:nvSpPr>
                    <p:cNvPr id="277" name="Rechthoek 276">
                      <a:extLst>
                        <a:ext uri="{FF2B5EF4-FFF2-40B4-BE49-F238E27FC236}">
                          <a16:creationId xmlns:a16="http://schemas.microsoft.com/office/drawing/2014/main" id="{4437E2FC-2620-4CA9-AF8E-DA6175AAB50F}"/>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8" name="Groep 277">
                      <a:extLst>
                        <a:ext uri="{FF2B5EF4-FFF2-40B4-BE49-F238E27FC236}">
                          <a16:creationId xmlns:a16="http://schemas.microsoft.com/office/drawing/2014/main" id="{5539253D-4927-45BC-93FE-11FA905E600C}"/>
                        </a:ext>
                      </a:extLst>
                    </p:cNvPr>
                    <p:cNvGrpSpPr/>
                    <p:nvPr userDrawn="1"/>
                  </p:nvGrpSpPr>
                  <p:grpSpPr>
                    <a:xfrm>
                      <a:off x="1094874" y="-878306"/>
                      <a:ext cx="867364" cy="685800"/>
                      <a:chOff x="1094874" y="-878306"/>
                      <a:chExt cx="867364" cy="613611"/>
                    </a:xfrm>
                  </p:grpSpPr>
                  <p:cxnSp>
                    <p:nvCxnSpPr>
                      <p:cNvPr id="284" name="Rechte verbindingslijn 283">
                        <a:extLst>
                          <a:ext uri="{FF2B5EF4-FFF2-40B4-BE49-F238E27FC236}">
                            <a16:creationId xmlns:a16="http://schemas.microsoft.com/office/drawing/2014/main" id="{07C89B82-AF58-4CF0-AFBE-9E302106043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5" name="Rechte verbindingslijn 284">
                        <a:extLst>
                          <a:ext uri="{FF2B5EF4-FFF2-40B4-BE49-F238E27FC236}">
                            <a16:creationId xmlns:a16="http://schemas.microsoft.com/office/drawing/2014/main" id="{D2C73835-37A5-4394-A978-3EC11F0F6A05}"/>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6" name="Groep 285">
                        <a:extLst>
                          <a:ext uri="{FF2B5EF4-FFF2-40B4-BE49-F238E27FC236}">
                            <a16:creationId xmlns:a16="http://schemas.microsoft.com/office/drawing/2014/main" id="{14E606B8-890E-4BF6-9830-283D9967125B}"/>
                          </a:ext>
                        </a:extLst>
                      </p:cNvPr>
                      <p:cNvGrpSpPr/>
                      <p:nvPr userDrawn="1"/>
                    </p:nvGrpSpPr>
                    <p:grpSpPr>
                      <a:xfrm>
                        <a:off x="1270535" y="-878306"/>
                        <a:ext cx="526983" cy="613611"/>
                        <a:chOff x="1270535" y="-745959"/>
                        <a:chExt cx="526983" cy="481264"/>
                      </a:xfrm>
                    </p:grpSpPr>
                    <p:cxnSp>
                      <p:nvCxnSpPr>
                        <p:cNvPr id="287" name="Rechte verbindingslijn 286">
                          <a:extLst>
                            <a:ext uri="{FF2B5EF4-FFF2-40B4-BE49-F238E27FC236}">
                              <a16:creationId xmlns:a16="http://schemas.microsoft.com/office/drawing/2014/main" id="{A881556B-47AB-4638-BA6F-8FA995AD653C}"/>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2D09CB7E-7FA3-40F7-B334-E59DC32CD1D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5C50A99B-E731-4AA5-9EF6-04EDBE1C72B6}"/>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0" name="Rechte verbindingslijn 289">
                          <a:extLst>
                            <a:ext uri="{FF2B5EF4-FFF2-40B4-BE49-F238E27FC236}">
                              <a16:creationId xmlns:a16="http://schemas.microsoft.com/office/drawing/2014/main" id="{3911FF9F-D7FF-491E-A228-0CCF8A0D9D81}"/>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9" name="Rechte verbindingslijn 278">
                      <a:extLst>
                        <a:ext uri="{FF2B5EF4-FFF2-40B4-BE49-F238E27FC236}">
                          <a16:creationId xmlns:a16="http://schemas.microsoft.com/office/drawing/2014/main" id="{A39D329E-30E5-4213-816B-5B0BD06ED97A}"/>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0" name="Groep 279">
                      <a:extLst>
                        <a:ext uri="{FF2B5EF4-FFF2-40B4-BE49-F238E27FC236}">
                          <a16:creationId xmlns:a16="http://schemas.microsoft.com/office/drawing/2014/main" id="{24AC4849-9776-474D-A259-3856BF7DE3B1}"/>
                        </a:ext>
                      </a:extLst>
                    </p:cNvPr>
                    <p:cNvGrpSpPr/>
                    <p:nvPr userDrawn="1"/>
                  </p:nvGrpSpPr>
                  <p:grpSpPr>
                    <a:xfrm>
                      <a:off x="1094874" y="-607596"/>
                      <a:ext cx="878306" cy="276726"/>
                      <a:chOff x="1106905" y="-607596"/>
                      <a:chExt cx="878307" cy="276726"/>
                    </a:xfrm>
                  </p:grpSpPr>
                  <p:cxnSp>
                    <p:nvCxnSpPr>
                      <p:cNvPr id="281" name="Rechte verbindingslijn 280">
                        <a:extLst>
                          <a:ext uri="{FF2B5EF4-FFF2-40B4-BE49-F238E27FC236}">
                            <a16:creationId xmlns:a16="http://schemas.microsoft.com/office/drawing/2014/main" id="{F8C5BF0A-7FBE-4113-ADF9-3993A3D78AFC}"/>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2" name="Rechte verbindingslijn 281">
                        <a:extLst>
                          <a:ext uri="{FF2B5EF4-FFF2-40B4-BE49-F238E27FC236}">
                            <a16:creationId xmlns:a16="http://schemas.microsoft.com/office/drawing/2014/main" id="{4056F554-161D-4795-9AF9-720973A4396F}"/>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3" name="Rechte verbindingslijn 282">
                        <a:extLst>
                          <a:ext uri="{FF2B5EF4-FFF2-40B4-BE49-F238E27FC236}">
                            <a16:creationId xmlns:a16="http://schemas.microsoft.com/office/drawing/2014/main" id="{FE80951E-ABD9-4180-A49C-01B741F1E44B}"/>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73" name="Groep 272">
                    <a:extLst>
                      <a:ext uri="{FF2B5EF4-FFF2-40B4-BE49-F238E27FC236}">
                        <a16:creationId xmlns:a16="http://schemas.microsoft.com/office/drawing/2014/main" id="{5F611522-C356-4775-967F-5BB905F52D10}"/>
                      </a:ext>
                    </a:extLst>
                  </p:cNvPr>
                  <p:cNvGrpSpPr/>
                  <p:nvPr userDrawn="1"/>
                </p:nvGrpSpPr>
                <p:grpSpPr>
                  <a:xfrm rot="2700000">
                    <a:off x="1605871" y="-605080"/>
                    <a:ext cx="90079" cy="407021"/>
                    <a:chOff x="3130062" y="-817193"/>
                    <a:chExt cx="131884" cy="595920"/>
                  </a:xfrm>
                  <a:solidFill>
                    <a:srgbClr val="3399FF"/>
                  </a:solidFill>
                </p:grpSpPr>
                <p:sp>
                  <p:nvSpPr>
                    <p:cNvPr id="274" name="Rechthoek 273">
                      <a:extLst>
                        <a:ext uri="{FF2B5EF4-FFF2-40B4-BE49-F238E27FC236}">
                          <a16:creationId xmlns:a16="http://schemas.microsoft.com/office/drawing/2014/main" id="{A8242717-7B6C-400B-BB1D-8CAA971731FE}"/>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5" name="Rechthoek: afgeronde bovenhoeken 274">
                      <a:extLst>
                        <a:ext uri="{FF2B5EF4-FFF2-40B4-BE49-F238E27FC236}">
                          <a16:creationId xmlns:a16="http://schemas.microsoft.com/office/drawing/2014/main" id="{A02E89E9-B0EF-4D03-BC36-49CE7E68BC80}"/>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6" name="Gelijkbenige driehoek 275">
                      <a:extLst>
                        <a:ext uri="{FF2B5EF4-FFF2-40B4-BE49-F238E27FC236}">
                          <a16:creationId xmlns:a16="http://schemas.microsoft.com/office/drawing/2014/main" id="{E394576F-4448-4883-A1C7-C293B63C1A0B}"/>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297" name="Instruction">
            <a:extLst>
              <a:ext uri="{FF2B5EF4-FFF2-40B4-BE49-F238E27FC236}">
                <a16:creationId xmlns:a16="http://schemas.microsoft.com/office/drawing/2014/main" id="{24669BEF-209B-41E9-910E-467A0F0E8320}"/>
              </a:ext>
            </a:extLst>
          </p:cNvPr>
          <p:cNvGrpSpPr/>
          <p:nvPr userDrawn="1"/>
        </p:nvGrpSpPr>
        <p:grpSpPr>
          <a:xfrm>
            <a:off x="12391601" y="0"/>
            <a:ext cx="3183677" cy="2499789"/>
            <a:chOff x="12391601" y="0"/>
            <a:chExt cx="3183677" cy="2499789"/>
          </a:xfrm>
        </p:grpSpPr>
        <p:sp>
          <p:nvSpPr>
            <p:cNvPr id="298" name="Rechthoek 297">
              <a:extLst>
                <a:ext uri="{FF2B5EF4-FFF2-40B4-BE49-F238E27FC236}">
                  <a16:creationId xmlns:a16="http://schemas.microsoft.com/office/drawing/2014/main" id="{EBC5A141-479B-451A-9941-3D07961D231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299" name="Ovaal 298">
              <a:extLst>
                <a:ext uri="{FF2B5EF4-FFF2-40B4-BE49-F238E27FC236}">
                  <a16:creationId xmlns:a16="http://schemas.microsoft.com/office/drawing/2014/main" id="{75186C35-1E7E-4B95-9CD4-29320BDEE419}"/>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0" name="Rechte verbindingslijn 299">
              <a:extLst>
                <a:ext uri="{FF2B5EF4-FFF2-40B4-BE49-F238E27FC236}">
                  <a16:creationId xmlns:a16="http://schemas.microsoft.com/office/drawing/2014/main" id="{CD72D5D8-7144-4043-B1B4-E2C887D2EDA2}"/>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01" name="Rechte verbindingslijn 300">
              <a:extLst>
                <a:ext uri="{FF2B5EF4-FFF2-40B4-BE49-F238E27FC236}">
                  <a16:creationId xmlns:a16="http://schemas.microsoft.com/office/drawing/2014/main" id="{FBE3FC00-CD69-45AF-AEA4-1FF0F75FFF92}"/>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02" name="Rechthoek 301">
              <a:extLst>
                <a:ext uri="{FF2B5EF4-FFF2-40B4-BE49-F238E27FC236}">
                  <a16:creationId xmlns:a16="http://schemas.microsoft.com/office/drawing/2014/main" id="{8D930ED9-0A8D-48ED-943F-1AEA71D36433}"/>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3" name="Ovaal 302">
              <a:extLst>
                <a:ext uri="{FF2B5EF4-FFF2-40B4-BE49-F238E27FC236}">
                  <a16:creationId xmlns:a16="http://schemas.microsoft.com/office/drawing/2014/main" id="{4FEBCAFA-12A9-40AA-A572-14A62DA0ECE7}"/>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04" name="Rechthoek 303">
              <a:extLst>
                <a:ext uri="{FF2B5EF4-FFF2-40B4-BE49-F238E27FC236}">
                  <a16:creationId xmlns:a16="http://schemas.microsoft.com/office/drawing/2014/main" id="{6D965E0F-9704-44A5-ABCF-D5EDD467F8A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05" name="Groep 304">
              <a:extLst>
                <a:ext uri="{FF2B5EF4-FFF2-40B4-BE49-F238E27FC236}">
                  <a16:creationId xmlns:a16="http://schemas.microsoft.com/office/drawing/2014/main" id="{FDA9BE9F-94B0-4FF4-B251-1A295F523566}"/>
                </a:ext>
              </a:extLst>
            </p:cNvPr>
            <p:cNvGrpSpPr/>
            <p:nvPr userDrawn="1"/>
          </p:nvGrpSpPr>
          <p:grpSpPr>
            <a:xfrm>
              <a:off x="12757282" y="2184550"/>
              <a:ext cx="825500" cy="209550"/>
              <a:chOff x="13504624" y="2482850"/>
              <a:chExt cx="825500" cy="209550"/>
            </a:xfrm>
          </p:grpSpPr>
          <p:sp>
            <p:nvSpPr>
              <p:cNvPr id="311" name="Rechthoek 310">
                <a:extLst>
                  <a:ext uri="{FF2B5EF4-FFF2-40B4-BE49-F238E27FC236}">
                    <a16:creationId xmlns:a16="http://schemas.microsoft.com/office/drawing/2014/main" id="{63BFB24E-2E26-49F9-A3C6-7B3C32B751A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312" name="Rechte verbindingslijn 311">
                <a:extLst>
                  <a:ext uri="{FF2B5EF4-FFF2-40B4-BE49-F238E27FC236}">
                    <a16:creationId xmlns:a16="http://schemas.microsoft.com/office/drawing/2014/main" id="{CFCD5AF7-86D4-4BD1-8936-132E3F43CC3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3" name="Gelijkbenige driehoek 312">
                <a:extLst>
                  <a:ext uri="{FF2B5EF4-FFF2-40B4-BE49-F238E27FC236}">
                    <a16:creationId xmlns:a16="http://schemas.microsoft.com/office/drawing/2014/main" id="{98AE0EE2-A8D6-43E4-AD54-4AB77D9AA23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06" name="Rechte verbindingslijn 305">
              <a:extLst>
                <a:ext uri="{FF2B5EF4-FFF2-40B4-BE49-F238E27FC236}">
                  <a16:creationId xmlns:a16="http://schemas.microsoft.com/office/drawing/2014/main" id="{C08D579C-0135-430D-858E-65F1754C635B}"/>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306">
              <a:extLst>
                <a:ext uri="{FF2B5EF4-FFF2-40B4-BE49-F238E27FC236}">
                  <a16:creationId xmlns:a16="http://schemas.microsoft.com/office/drawing/2014/main" id="{37FE7B7A-254C-4B7D-A678-72593F4DFD31}"/>
                </a:ext>
              </a:extLst>
            </p:cNvPr>
            <p:cNvGrpSpPr/>
            <p:nvPr userDrawn="1"/>
          </p:nvGrpSpPr>
          <p:grpSpPr>
            <a:xfrm>
              <a:off x="12751697" y="1147804"/>
              <a:ext cx="289372" cy="314992"/>
              <a:chOff x="7322769" y="-310267"/>
              <a:chExt cx="289372" cy="314992"/>
            </a:xfrm>
          </p:grpSpPr>
          <p:sp>
            <p:nvSpPr>
              <p:cNvPr id="308" name="Rechthoek 307">
                <a:extLst>
                  <a:ext uri="{FF2B5EF4-FFF2-40B4-BE49-F238E27FC236}">
                    <a16:creationId xmlns:a16="http://schemas.microsoft.com/office/drawing/2014/main" id="{4CEDAE6C-8D5B-4A16-9C1C-A86ABFF6A5CA}"/>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9" name="Rechthoek 308">
                <a:extLst>
                  <a:ext uri="{FF2B5EF4-FFF2-40B4-BE49-F238E27FC236}">
                    <a16:creationId xmlns:a16="http://schemas.microsoft.com/office/drawing/2014/main" id="{0B5902C8-F932-4B0F-9CE2-4F3269E8DE1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0" name="Rechthoek 309">
                <a:extLst>
                  <a:ext uri="{FF2B5EF4-FFF2-40B4-BE49-F238E27FC236}">
                    <a16:creationId xmlns:a16="http://schemas.microsoft.com/office/drawing/2014/main" id="{8C777AFD-533C-4EB0-B2DB-90F51EA9CEE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51" name="TextBox 7">
            <a:extLst>
              <a:ext uri="{FF2B5EF4-FFF2-40B4-BE49-F238E27FC236}">
                <a16:creationId xmlns:a16="http://schemas.microsoft.com/office/drawing/2014/main" id="{043F40E0-32B3-4751-83DA-6174E3474A52}"/>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Tijdelijke aanduiding voor dianummer 5">
            <a:extLst>
              <a:ext uri="{FF2B5EF4-FFF2-40B4-BE49-F238E27FC236}">
                <a16:creationId xmlns:a16="http://schemas.microsoft.com/office/drawing/2014/main" id="{0C0BE91E-37BA-4AD0-A15B-1D0AC38754BD}"/>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53" name="Table 13">
            <a:extLst>
              <a:ext uri="{FF2B5EF4-FFF2-40B4-BE49-F238E27FC236}">
                <a16:creationId xmlns:a16="http://schemas.microsoft.com/office/drawing/2014/main" id="{71FC52DD-81B7-4AB8-9B54-2800C598CD76}"/>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54" name="Picture 2">
            <a:extLst>
              <a:ext uri="{FF2B5EF4-FFF2-40B4-BE49-F238E27FC236}">
                <a16:creationId xmlns:a16="http://schemas.microsoft.com/office/drawing/2014/main" id="{4323ED45-0C8E-41A7-81AE-BA67FBFDD7F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56" name="Tijdelijke aanduiding voor datum 3">
            <a:extLst>
              <a:ext uri="{FF2B5EF4-FFF2-40B4-BE49-F238E27FC236}">
                <a16:creationId xmlns:a16="http://schemas.microsoft.com/office/drawing/2014/main" id="{0F481E59-07C5-43D8-BC7A-944927DF0244}"/>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57" name="Tijdelijke aanduiding voor voettekst 4">
            <a:extLst>
              <a:ext uri="{FF2B5EF4-FFF2-40B4-BE49-F238E27FC236}">
                <a16:creationId xmlns:a16="http://schemas.microsoft.com/office/drawing/2014/main" id="{1E22A6E2-441B-4974-ACEF-8BB5E9F904F6}"/>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64" name="Tijdelijke aanduiding voor tekst 7">
            <a:extLst>
              <a:ext uri="{FF2B5EF4-FFF2-40B4-BE49-F238E27FC236}">
                <a16:creationId xmlns:a16="http://schemas.microsoft.com/office/drawing/2014/main" id="{87718B9D-FB20-4579-A4AA-A25E55D8F170}"/>
              </a:ext>
            </a:extLst>
          </p:cNvPr>
          <p:cNvSpPr>
            <a:spLocks noGrp="1"/>
          </p:cNvSpPr>
          <p:nvPr>
            <p:ph type="body" sz="quarter" idx="17" hasCustomPrompt="1"/>
          </p:nvPr>
        </p:nvSpPr>
        <p:spPr>
          <a:xfrm>
            <a:off x="6399916" y="1252539"/>
            <a:ext cx="5142783"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65" name="Tijdelijke aanduiding voor tekst 4">
            <a:extLst>
              <a:ext uri="{FF2B5EF4-FFF2-40B4-BE49-F238E27FC236}">
                <a16:creationId xmlns:a16="http://schemas.microsoft.com/office/drawing/2014/main" id="{F76E0A0F-0884-4FB3-AB13-4F1BE46AE03B}"/>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66" name="Groep 165">
            <a:extLst>
              <a:ext uri="{FF2B5EF4-FFF2-40B4-BE49-F238E27FC236}">
                <a16:creationId xmlns:a16="http://schemas.microsoft.com/office/drawing/2014/main" id="{E15F4CCE-BDD8-423D-8258-3549A51C319B}"/>
              </a:ext>
            </a:extLst>
          </p:cNvPr>
          <p:cNvGrpSpPr/>
          <p:nvPr userDrawn="1"/>
        </p:nvGrpSpPr>
        <p:grpSpPr>
          <a:xfrm>
            <a:off x="-3854496" y="1434"/>
            <a:ext cx="3704094" cy="5997454"/>
            <a:chOff x="-3854496" y="1434"/>
            <a:chExt cx="3704094" cy="5997454"/>
          </a:xfrm>
        </p:grpSpPr>
        <p:sp>
          <p:nvSpPr>
            <p:cNvPr id="167" name="Rechthoek 166">
              <a:extLst>
                <a:ext uri="{FF2B5EF4-FFF2-40B4-BE49-F238E27FC236}">
                  <a16:creationId xmlns:a16="http://schemas.microsoft.com/office/drawing/2014/main" id="{0BAB9168-4881-4BF6-8F6C-FAD4CE6C81B0}"/>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68" name="Rechthoek 167">
              <a:extLst>
                <a:ext uri="{FF2B5EF4-FFF2-40B4-BE49-F238E27FC236}">
                  <a16:creationId xmlns:a16="http://schemas.microsoft.com/office/drawing/2014/main" id="{E785D9CE-9446-4E1A-A5CE-90963259C79D}"/>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73" name="Rechthoek 172">
              <a:extLst>
                <a:ext uri="{FF2B5EF4-FFF2-40B4-BE49-F238E27FC236}">
                  <a16:creationId xmlns:a16="http://schemas.microsoft.com/office/drawing/2014/main" id="{3DA3AFCC-5215-49CB-B2A6-AF3F0981522F}"/>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74" name="Ovaal 173">
              <a:extLst>
                <a:ext uri="{FF2B5EF4-FFF2-40B4-BE49-F238E27FC236}">
                  <a16:creationId xmlns:a16="http://schemas.microsoft.com/office/drawing/2014/main" id="{81790D73-E1B0-4346-A2B1-5BA4F2A78FB8}"/>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75" name="Groep 174">
              <a:extLst>
                <a:ext uri="{FF2B5EF4-FFF2-40B4-BE49-F238E27FC236}">
                  <a16:creationId xmlns:a16="http://schemas.microsoft.com/office/drawing/2014/main" id="{47350F9A-3497-48A1-AAF3-AFCDBEA96811}"/>
                </a:ext>
              </a:extLst>
            </p:cNvPr>
            <p:cNvGrpSpPr/>
            <p:nvPr userDrawn="1"/>
          </p:nvGrpSpPr>
          <p:grpSpPr>
            <a:xfrm>
              <a:off x="-3854496" y="349413"/>
              <a:ext cx="2933825" cy="558875"/>
              <a:chOff x="-3419346" y="368233"/>
              <a:chExt cx="3904920" cy="743862"/>
            </a:xfrm>
          </p:grpSpPr>
          <p:sp>
            <p:nvSpPr>
              <p:cNvPr id="333" name="Rechthoek 332">
                <a:extLst>
                  <a:ext uri="{FF2B5EF4-FFF2-40B4-BE49-F238E27FC236}">
                    <a16:creationId xmlns:a16="http://schemas.microsoft.com/office/drawing/2014/main" id="{8A4D38BE-0386-4B5D-85F6-832106748717}"/>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334" name="Rechte verbindingslijn 333">
                <a:extLst>
                  <a:ext uri="{FF2B5EF4-FFF2-40B4-BE49-F238E27FC236}">
                    <a16:creationId xmlns:a16="http://schemas.microsoft.com/office/drawing/2014/main" id="{D7463D60-26AC-4257-9BA5-C8E486A235ED}"/>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Rechte verbindingslijn 334">
                <a:extLst>
                  <a:ext uri="{FF2B5EF4-FFF2-40B4-BE49-F238E27FC236}">
                    <a16:creationId xmlns:a16="http://schemas.microsoft.com/office/drawing/2014/main" id="{B9F5FD0A-7194-4A7E-9AF8-3A7D8212C4F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6" name="Rechthoek 335">
                <a:extLst>
                  <a:ext uri="{FF2B5EF4-FFF2-40B4-BE49-F238E27FC236}">
                    <a16:creationId xmlns:a16="http://schemas.microsoft.com/office/drawing/2014/main" id="{D1F49FA7-6D97-4E5B-9142-F577824FEAB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337" name="Groep 336">
                <a:extLst>
                  <a:ext uri="{FF2B5EF4-FFF2-40B4-BE49-F238E27FC236}">
                    <a16:creationId xmlns:a16="http://schemas.microsoft.com/office/drawing/2014/main" id="{9EB47148-8E1B-4049-9363-A869F175BE83}"/>
                  </a:ext>
                </a:extLst>
              </p:cNvPr>
              <p:cNvGrpSpPr/>
              <p:nvPr userDrawn="1"/>
            </p:nvGrpSpPr>
            <p:grpSpPr>
              <a:xfrm>
                <a:off x="-3002834" y="720303"/>
                <a:ext cx="182598" cy="143759"/>
                <a:chOff x="-3310843" y="700986"/>
                <a:chExt cx="182598" cy="143759"/>
              </a:xfrm>
            </p:grpSpPr>
            <p:grpSp>
              <p:nvGrpSpPr>
                <p:cNvPr id="376" name="Groep 375">
                  <a:extLst>
                    <a:ext uri="{FF2B5EF4-FFF2-40B4-BE49-F238E27FC236}">
                      <a16:creationId xmlns:a16="http://schemas.microsoft.com/office/drawing/2014/main" id="{6638FE3C-0640-4EA8-9BFC-870603F3979F}"/>
                    </a:ext>
                  </a:extLst>
                </p:cNvPr>
                <p:cNvGrpSpPr/>
                <p:nvPr userDrawn="1"/>
              </p:nvGrpSpPr>
              <p:grpSpPr>
                <a:xfrm>
                  <a:off x="-3310843" y="700986"/>
                  <a:ext cx="182598" cy="143759"/>
                  <a:chOff x="-3310843" y="700986"/>
                  <a:chExt cx="182598" cy="143759"/>
                </a:xfrm>
              </p:grpSpPr>
              <p:cxnSp>
                <p:nvCxnSpPr>
                  <p:cNvPr id="380" name="Rechte verbindingslijn 379">
                    <a:extLst>
                      <a:ext uri="{FF2B5EF4-FFF2-40B4-BE49-F238E27FC236}">
                        <a16:creationId xmlns:a16="http://schemas.microsoft.com/office/drawing/2014/main" id="{DAABB247-1655-431C-8743-D51949BBE47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7BCDA074-003B-479D-8793-7BE79579ADC3}"/>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94355091-DA51-42AC-94DD-5329077910F2}"/>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8CBD66A1-93F7-4A99-8ADE-603C26F46C1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6777DAC4-F3D4-4418-8287-67C6650C4133}"/>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7" name="Groep 376">
                  <a:extLst>
                    <a:ext uri="{FF2B5EF4-FFF2-40B4-BE49-F238E27FC236}">
                      <a16:creationId xmlns:a16="http://schemas.microsoft.com/office/drawing/2014/main" id="{1CCD0D78-685C-4816-B47C-8F5CCE672B09}"/>
                    </a:ext>
                  </a:extLst>
                </p:cNvPr>
                <p:cNvGrpSpPr/>
                <p:nvPr userDrawn="1"/>
              </p:nvGrpSpPr>
              <p:grpSpPr>
                <a:xfrm flipH="1">
                  <a:off x="-3310774" y="735854"/>
                  <a:ext cx="88801" cy="72568"/>
                  <a:chOff x="-2091059" y="1395403"/>
                  <a:chExt cx="157316" cy="128558"/>
                </a:xfrm>
              </p:grpSpPr>
              <p:sp>
                <p:nvSpPr>
                  <p:cNvPr id="378" name="Rechthoek 377">
                    <a:extLst>
                      <a:ext uri="{FF2B5EF4-FFF2-40B4-BE49-F238E27FC236}">
                        <a16:creationId xmlns:a16="http://schemas.microsoft.com/office/drawing/2014/main" id="{5777203C-A5C0-4EC5-917E-8ED2A819493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9" name="Pijl: punthaak 378">
                    <a:extLst>
                      <a:ext uri="{FF2B5EF4-FFF2-40B4-BE49-F238E27FC236}">
                        <a16:creationId xmlns:a16="http://schemas.microsoft.com/office/drawing/2014/main" id="{2126700A-C15A-4446-9B16-569A12BF0F8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338" name="Groep 337">
                <a:extLst>
                  <a:ext uri="{FF2B5EF4-FFF2-40B4-BE49-F238E27FC236}">
                    <a16:creationId xmlns:a16="http://schemas.microsoft.com/office/drawing/2014/main" id="{5AA257B1-87DB-43B9-B2B2-83E026897993}"/>
                  </a:ext>
                </a:extLst>
              </p:cNvPr>
              <p:cNvGrpSpPr/>
              <p:nvPr userDrawn="1"/>
            </p:nvGrpSpPr>
            <p:grpSpPr>
              <a:xfrm>
                <a:off x="-3326107" y="720303"/>
                <a:ext cx="182598" cy="143759"/>
                <a:chOff x="-3634116" y="700986"/>
                <a:chExt cx="182598" cy="143759"/>
              </a:xfrm>
            </p:grpSpPr>
            <p:grpSp>
              <p:nvGrpSpPr>
                <p:cNvPr id="367" name="Groep 366">
                  <a:extLst>
                    <a:ext uri="{FF2B5EF4-FFF2-40B4-BE49-F238E27FC236}">
                      <a16:creationId xmlns:a16="http://schemas.microsoft.com/office/drawing/2014/main" id="{1D58B923-8E35-4E54-A6BF-F9351E231717}"/>
                    </a:ext>
                  </a:extLst>
                </p:cNvPr>
                <p:cNvGrpSpPr/>
                <p:nvPr userDrawn="1"/>
              </p:nvGrpSpPr>
              <p:grpSpPr>
                <a:xfrm>
                  <a:off x="-3634116" y="700986"/>
                  <a:ext cx="182598" cy="143759"/>
                  <a:chOff x="-3634116" y="700986"/>
                  <a:chExt cx="182598" cy="143759"/>
                </a:xfrm>
              </p:grpSpPr>
              <p:cxnSp>
                <p:nvCxnSpPr>
                  <p:cNvPr id="371" name="Rechte verbindingslijn 370">
                    <a:extLst>
                      <a:ext uri="{FF2B5EF4-FFF2-40B4-BE49-F238E27FC236}">
                        <a16:creationId xmlns:a16="http://schemas.microsoft.com/office/drawing/2014/main" id="{C6FDD6CC-EB43-4103-8368-66D145EE1CC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15F5D672-78F8-410E-B3B5-FAF13671F82D}"/>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0F005EA5-B87A-4C14-BF1D-6BF4801CB065}"/>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5818FA35-83FD-4C62-A943-BC4C1B73134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A5E49D88-04E6-42D8-8AD9-DCDAB437B8E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8" name="Groep 367">
                  <a:extLst>
                    <a:ext uri="{FF2B5EF4-FFF2-40B4-BE49-F238E27FC236}">
                      <a16:creationId xmlns:a16="http://schemas.microsoft.com/office/drawing/2014/main" id="{39C3C132-0E2B-44B1-A3B4-BB744470870B}"/>
                    </a:ext>
                  </a:extLst>
                </p:cNvPr>
                <p:cNvGrpSpPr/>
                <p:nvPr userDrawn="1"/>
              </p:nvGrpSpPr>
              <p:grpSpPr>
                <a:xfrm>
                  <a:off x="-3634047" y="735854"/>
                  <a:ext cx="88801" cy="72568"/>
                  <a:chOff x="-2091059" y="1395403"/>
                  <a:chExt cx="157316" cy="128558"/>
                </a:xfrm>
              </p:grpSpPr>
              <p:sp>
                <p:nvSpPr>
                  <p:cNvPr id="369" name="Rechthoek 368">
                    <a:extLst>
                      <a:ext uri="{FF2B5EF4-FFF2-40B4-BE49-F238E27FC236}">
                        <a16:creationId xmlns:a16="http://schemas.microsoft.com/office/drawing/2014/main" id="{FAAA1820-513A-409E-A1EA-4ED466CFB34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0" name="Pijl: punthaak 369">
                    <a:extLst>
                      <a:ext uri="{FF2B5EF4-FFF2-40B4-BE49-F238E27FC236}">
                        <a16:creationId xmlns:a16="http://schemas.microsoft.com/office/drawing/2014/main" id="{F880E4E1-6A38-40DA-8E72-A705305402D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339" name="Rechte verbindingslijn 338">
                <a:extLst>
                  <a:ext uri="{FF2B5EF4-FFF2-40B4-BE49-F238E27FC236}">
                    <a16:creationId xmlns:a16="http://schemas.microsoft.com/office/drawing/2014/main" id="{94960642-E99A-429F-B206-F99006532D34}"/>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0" name="Rechte verbindingslijn 339">
                <a:extLst>
                  <a:ext uri="{FF2B5EF4-FFF2-40B4-BE49-F238E27FC236}">
                    <a16:creationId xmlns:a16="http://schemas.microsoft.com/office/drawing/2014/main" id="{E724762D-40A7-4D26-9DC6-40CFE133C493}"/>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41" name="Groep 340">
                <a:extLst>
                  <a:ext uri="{FF2B5EF4-FFF2-40B4-BE49-F238E27FC236}">
                    <a16:creationId xmlns:a16="http://schemas.microsoft.com/office/drawing/2014/main" id="{5350CDCD-46C4-49B1-BBF2-8E95F31DA2B0}"/>
                  </a:ext>
                </a:extLst>
              </p:cNvPr>
              <p:cNvGrpSpPr/>
              <p:nvPr userDrawn="1"/>
            </p:nvGrpSpPr>
            <p:grpSpPr>
              <a:xfrm>
                <a:off x="-2425037" y="370226"/>
                <a:ext cx="357690" cy="330595"/>
                <a:chOff x="-2721817" y="347336"/>
                <a:chExt cx="432805" cy="400021"/>
              </a:xfrm>
            </p:grpSpPr>
            <p:sp>
              <p:nvSpPr>
                <p:cNvPr id="356" name="Rechthoek 355">
                  <a:extLst>
                    <a:ext uri="{FF2B5EF4-FFF2-40B4-BE49-F238E27FC236}">
                      <a16:creationId xmlns:a16="http://schemas.microsoft.com/office/drawing/2014/main" id="{9C5ABADD-2F9B-4E1A-8D49-82876F12FBD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57" name="Groep 356">
                  <a:extLst>
                    <a:ext uri="{FF2B5EF4-FFF2-40B4-BE49-F238E27FC236}">
                      <a16:creationId xmlns:a16="http://schemas.microsoft.com/office/drawing/2014/main" id="{272A5093-5C09-4BB1-BFC6-2D472C7B94D3}"/>
                    </a:ext>
                  </a:extLst>
                </p:cNvPr>
                <p:cNvGrpSpPr/>
                <p:nvPr userDrawn="1"/>
              </p:nvGrpSpPr>
              <p:grpSpPr>
                <a:xfrm>
                  <a:off x="-2652453" y="431583"/>
                  <a:ext cx="294076" cy="231526"/>
                  <a:chOff x="-3634116" y="700986"/>
                  <a:chExt cx="182598" cy="143759"/>
                </a:xfrm>
              </p:grpSpPr>
              <p:grpSp>
                <p:nvGrpSpPr>
                  <p:cNvPr id="358" name="Groep 357">
                    <a:extLst>
                      <a:ext uri="{FF2B5EF4-FFF2-40B4-BE49-F238E27FC236}">
                        <a16:creationId xmlns:a16="http://schemas.microsoft.com/office/drawing/2014/main" id="{15AE2B10-B0C5-4117-BCEC-5F6B6BE2E344}"/>
                      </a:ext>
                    </a:extLst>
                  </p:cNvPr>
                  <p:cNvGrpSpPr/>
                  <p:nvPr userDrawn="1"/>
                </p:nvGrpSpPr>
                <p:grpSpPr>
                  <a:xfrm>
                    <a:off x="-3634116" y="700986"/>
                    <a:ext cx="182598" cy="143759"/>
                    <a:chOff x="-3634116" y="700986"/>
                    <a:chExt cx="182598" cy="143759"/>
                  </a:xfrm>
                </p:grpSpPr>
                <p:cxnSp>
                  <p:nvCxnSpPr>
                    <p:cNvPr id="362" name="Rechte verbindingslijn 361">
                      <a:extLst>
                        <a:ext uri="{FF2B5EF4-FFF2-40B4-BE49-F238E27FC236}">
                          <a16:creationId xmlns:a16="http://schemas.microsoft.com/office/drawing/2014/main" id="{4101250B-50B7-4397-B63F-B4C8368894A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A26B2A3C-7FDD-4A05-BD6F-80045F113EB4}"/>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418F5FC1-8B39-41D3-B2F3-2B610E6AEFFA}"/>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744676AB-A7DA-4374-8D0B-D2F812EA680E}"/>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B8BD4EBF-95AF-496C-867C-80AA4F8673D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9" name="Groep 358">
                    <a:extLst>
                      <a:ext uri="{FF2B5EF4-FFF2-40B4-BE49-F238E27FC236}">
                        <a16:creationId xmlns:a16="http://schemas.microsoft.com/office/drawing/2014/main" id="{F9581184-8E98-4EFD-8E30-C79B659AF41E}"/>
                      </a:ext>
                    </a:extLst>
                  </p:cNvPr>
                  <p:cNvGrpSpPr/>
                  <p:nvPr userDrawn="1"/>
                </p:nvGrpSpPr>
                <p:grpSpPr>
                  <a:xfrm>
                    <a:off x="-3634047" y="735854"/>
                    <a:ext cx="88801" cy="72568"/>
                    <a:chOff x="-2091059" y="1395403"/>
                    <a:chExt cx="157316" cy="128558"/>
                  </a:xfrm>
                </p:grpSpPr>
                <p:sp>
                  <p:nvSpPr>
                    <p:cNvPr id="360" name="Rechthoek 359">
                      <a:extLst>
                        <a:ext uri="{FF2B5EF4-FFF2-40B4-BE49-F238E27FC236}">
                          <a16:creationId xmlns:a16="http://schemas.microsoft.com/office/drawing/2014/main" id="{2B87975B-1BB8-42D0-B69D-F6D37A81271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61" name="Pijl: punthaak 360">
                      <a:extLst>
                        <a:ext uri="{FF2B5EF4-FFF2-40B4-BE49-F238E27FC236}">
                          <a16:creationId xmlns:a16="http://schemas.microsoft.com/office/drawing/2014/main" id="{0C9BCB89-33BB-4D8E-BBE7-3FE3DD0F7A0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342" name="Groep 341">
                <a:extLst>
                  <a:ext uri="{FF2B5EF4-FFF2-40B4-BE49-F238E27FC236}">
                    <a16:creationId xmlns:a16="http://schemas.microsoft.com/office/drawing/2014/main" id="{0A98508F-D53F-4D03-AB70-3646A7DEEA4F}"/>
                  </a:ext>
                </a:extLst>
              </p:cNvPr>
              <p:cNvGrpSpPr/>
              <p:nvPr userDrawn="1"/>
            </p:nvGrpSpPr>
            <p:grpSpPr>
              <a:xfrm>
                <a:off x="-2425037" y="781500"/>
                <a:ext cx="357690" cy="330595"/>
                <a:chOff x="-2721817" y="782525"/>
                <a:chExt cx="432805" cy="400021"/>
              </a:xfrm>
            </p:grpSpPr>
            <p:sp>
              <p:nvSpPr>
                <p:cNvPr id="345" name="Rechthoek 344">
                  <a:extLst>
                    <a:ext uri="{FF2B5EF4-FFF2-40B4-BE49-F238E27FC236}">
                      <a16:creationId xmlns:a16="http://schemas.microsoft.com/office/drawing/2014/main" id="{053706D2-1D9F-4C7F-A05F-CD4B9B7431A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46" name="Groep 345">
                  <a:extLst>
                    <a:ext uri="{FF2B5EF4-FFF2-40B4-BE49-F238E27FC236}">
                      <a16:creationId xmlns:a16="http://schemas.microsoft.com/office/drawing/2014/main" id="{C10C98C1-262F-41C2-BCB0-B56CD00DE2E3}"/>
                    </a:ext>
                  </a:extLst>
                </p:cNvPr>
                <p:cNvGrpSpPr/>
                <p:nvPr userDrawn="1"/>
              </p:nvGrpSpPr>
              <p:grpSpPr>
                <a:xfrm>
                  <a:off x="-2652453" y="866772"/>
                  <a:ext cx="294076" cy="231526"/>
                  <a:chOff x="-3310843" y="700986"/>
                  <a:chExt cx="182598" cy="143759"/>
                </a:xfrm>
              </p:grpSpPr>
              <p:grpSp>
                <p:nvGrpSpPr>
                  <p:cNvPr id="347" name="Groep 346">
                    <a:extLst>
                      <a:ext uri="{FF2B5EF4-FFF2-40B4-BE49-F238E27FC236}">
                        <a16:creationId xmlns:a16="http://schemas.microsoft.com/office/drawing/2014/main" id="{A8A6ED63-FFC2-4E89-82A1-0E4966272C5F}"/>
                      </a:ext>
                    </a:extLst>
                  </p:cNvPr>
                  <p:cNvGrpSpPr/>
                  <p:nvPr userDrawn="1"/>
                </p:nvGrpSpPr>
                <p:grpSpPr>
                  <a:xfrm>
                    <a:off x="-3310843" y="700986"/>
                    <a:ext cx="182598" cy="143759"/>
                    <a:chOff x="-3310843" y="700986"/>
                    <a:chExt cx="182598" cy="143759"/>
                  </a:xfrm>
                </p:grpSpPr>
                <p:cxnSp>
                  <p:nvCxnSpPr>
                    <p:cNvPr id="351" name="Rechte verbindingslijn 350">
                      <a:extLst>
                        <a:ext uri="{FF2B5EF4-FFF2-40B4-BE49-F238E27FC236}">
                          <a16:creationId xmlns:a16="http://schemas.microsoft.com/office/drawing/2014/main" id="{DD354F24-1D57-45D5-BF9A-62612DE27340}"/>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E31854F8-FB6C-4D16-B624-500C19D3523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53" name="Rechte verbindingslijn 352">
                      <a:extLst>
                        <a:ext uri="{FF2B5EF4-FFF2-40B4-BE49-F238E27FC236}">
                          <a16:creationId xmlns:a16="http://schemas.microsoft.com/office/drawing/2014/main" id="{406F4DB2-D82F-4288-B75B-4051197EBFF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4" name="Rechte verbindingslijn 353">
                      <a:extLst>
                        <a:ext uri="{FF2B5EF4-FFF2-40B4-BE49-F238E27FC236}">
                          <a16:creationId xmlns:a16="http://schemas.microsoft.com/office/drawing/2014/main" id="{7A6020FE-FD48-41AB-91A0-615738C0591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5" name="Rechte verbindingslijn 354">
                      <a:extLst>
                        <a:ext uri="{FF2B5EF4-FFF2-40B4-BE49-F238E27FC236}">
                          <a16:creationId xmlns:a16="http://schemas.microsoft.com/office/drawing/2014/main" id="{32AF2234-D2DE-430D-80AE-23532E1E3B79}"/>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8" name="Groep 347">
                    <a:extLst>
                      <a:ext uri="{FF2B5EF4-FFF2-40B4-BE49-F238E27FC236}">
                        <a16:creationId xmlns:a16="http://schemas.microsoft.com/office/drawing/2014/main" id="{4F7BDA05-057B-4290-BD03-5113A561C127}"/>
                      </a:ext>
                    </a:extLst>
                  </p:cNvPr>
                  <p:cNvGrpSpPr/>
                  <p:nvPr userDrawn="1"/>
                </p:nvGrpSpPr>
                <p:grpSpPr>
                  <a:xfrm flipH="1">
                    <a:off x="-3310774" y="735854"/>
                    <a:ext cx="88801" cy="72568"/>
                    <a:chOff x="-2091059" y="1395403"/>
                    <a:chExt cx="157316" cy="128558"/>
                  </a:xfrm>
                </p:grpSpPr>
                <p:sp>
                  <p:nvSpPr>
                    <p:cNvPr id="349" name="Rechthoek 348">
                      <a:extLst>
                        <a:ext uri="{FF2B5EF4-FFF2-40B4-BE49-F238E27FC236}">
                          <a16:creationId xmlns:a16="http://schemas.microsoft.com/office/drawing/2014/main" id="{AA97D1C2-F205-4FE0-AFAE-7B6AE026402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50" name="Pijl: punthaak 349">
                      <a:extLst>
                        <a:ext uri="{FF2B5EF4-FFF2-40B4-BE49-F238E27FC236}">
                          <a16:creationId xmlns:a16="http://schemas.microsoft.com/office/drawing/2014/main" id="{B7827657-72B2-4BC6-B401-F7826B11707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343" name="Rechthoek 342">
                <a:extLst>
                  <a:ext uri="{FF2B5EF4-FFF2-40B4-BE49-F238E27FC236}">
                    <a16:creationId xmlns:a16="http://schemas.microsoft.com/office/drawing/2014/main" id="{8DF5E09B-CD3C-42A0-8125-FFD97119FF2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44" name="Rechthoek 343">
                <a:extLst>
                  <a:ext uri="{FF2B5EF4-FFF2-40B4-BE49-F238E27FC236}">
                    <a16:creationId xmlns:a16="http://schemas.microsoft.com/office/drawing/2014/main" id="{6F90D828-46E7-4C5B-8DCA-71FC629DD03A}"/>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76" name="Ovaal 175">
              <a:extLst>
                <a:ext uri="{FF2B5EF4-FFF2-40B4-BE49-F238E27FC236}">
                  <a16:creationId xmlns:a16="http://schemas.microsoft.com/office/drawing/2014/main" id="{473E0861-2896-4359-A598-2D6A9D848937}"/>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7" name="Ovaal 176">
              <a:extLst>
                <a:ext uri="{FF2B5EF4-FFF2-40B4-BE49-F238E27FC236}">
                  <a16:creationId xmlns:a16="http://schemas.microsoft.com/office/drawing/2014/main" id="{E4880F09-2E44-48B7-AF56-76D324BD9210}"/>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78" name="Ovaal 177">
              <a:extLst>
                <a:ext uri="{FF2B5EF4-FFF2-40B4-BE49-F238E27FC236}">
                  <a16:creationId xmlns:a16="http://schemas.microsoft.com/office/drawing/2014/main" id="{1A2E9673-4585-4F69-9356-61E28F2F61DA}"/>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79" name="Ovaal 178">
              <a:extLst>
                <a:ext uri="{FF2B5EF4-FFF2-40B4-BE49-F238E27FC236}">
                  <a16:creationId xmlns:a16="http://schemas.microsoft.com/office/drawing/2014/main" id="{7DDEC316-A11C-49B3-B5B5-8DE31BC5893E}"/>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314" name="Meer informatie">
              <a:extLst>
                <a:ext uri="{FF2B5EF4-FFF2-40B4-BE49-F238E27FC236}">
                  <a16:creationId xmlns:a16="http://schemas.microsoft.com/office/drawing/2014/main" id="{0383D9D5-8B1A-4A3D-8AC2-460DF043D820}"/>
                </a:ext>
              </a:extLst>
            </p:cNvPr>
            <p:cNvGrpSpPr/>
            <p:nvPr userDrawn="1"/>
          </p:nvGrpSpPr>
          <p:grpSpPr>
            <a:xfrm>
              <a:off x="-3838247" y="5264509"/>
              <a:ext cx="3592791" cy="598458"/>
              <a:chOff x="-3741486" y="4170042"/>
              <a:chExt cx="3592791" cy="598458"/>
            </a:xfrm>
          </p:grpSpPr>
          <p:sp>
            <p:nvSpPr>
              <p:cNvPr id="331" name="Freeform 101">
                <a:extLst>
                  <a:ext uri="{FF2B5EF4-FFF2-40B4-BE49-F238E27FC236}">
                    <a16:creationId xmlns:a16="http://schemas.microsoft.com/office/drawing/2014/main" id="{5A6BEE51-D13A-4C60-90C2-41311A455D1D}"/>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32" name="Rechthoek 331">
                <a:extLst>
                  <a:ext uri="{FF2B5EF4-FFF2-40B4-BE49-F238E27FC236}">
                    <a16:creationId xmlns:a16="http://schemas.microsoft.com/office/drawing/2014/main" id="{6200C927-018D-4C2E-9281-5D472B2883C3}"/>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15" name="Rechthoek 314">
              <a:extLst>
                <a:ext uri="{FF2B5EF4-FFF2-40B4-BE49-F238E27FC236}">
                  <a16:creationId xmlns:a16="http://schemas.microsoft.com/office/drawing/2014/main" id="{2B85AC2F-DF02-4A81-8834-0A5DF224C295}"/>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316" name="Ovaal 315">
              <a:extLst>
                <a:ext uri="{FF2B5EF4-FFF2-40B4-BE49-F238E27FC236}">
                  <a16:creationId xmlns:a16="http://schemas.microsoft.com/office/drawing/2014/main" id="{4F5C914C-E3DE-4F50-A5C7-7BDD9F8F766D}"/>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7" name="Ovaal 316">
              <a:extLst>
                <a:ext uri="{FF2B5EF4-FFF2-40B4-BE49-F238E27FC236}">
                  <a16:creationId xmlns:a16="http://schemas.microsoft.com/office/drawing/2014/main" id="{59F151EE-A8EE-4CE2-93DA-CD9EF92F35E3}"/>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18" name="Rechthoek 317">
              <a:extLst>
                <a:ext uri="{FF2B5EF4-FFF2-40B4-BE49-F238E27FC236}">
                  <a16:creationId xmlns:a16="http://schemas.microsoft.com/office/drawing/2014/main" id="{AF2ECB1E-A3E2-4D00-8A22-92BFA5694525}"/>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319" name="Rechthoek 318">
              <a:extLst>
                <a:ext uri="{FF2B5EF4-FFF2-40B4-BE49-F238E27FC236}">
                  <a16:creationId xmlns:a16="http://schemas.microsoft.com/office/drawing/2014/main" id="{DF1E91B3-268D-474E-AC33-D5B7972AEF73}"/>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0" name="Rechthoek 319">
              <a:extLst>
                <a:ext uri="{FF2B5EF4-FFF2-40B4-BE49-F238E27FC236}">
                  <a16:creationId xmlns:a16="http://schemas.microsoft.com/office/drawing/2014/main" id="{9FDB4453-2F07-43C6-A963-FCC4A41EB1E9}"/>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321" name="Rechte verbindingslijn 320">
              <a:extLst>
                <a:ext uri="{FF2B5EF4-FFF2-40B4-BE49-F238E27FC236}">
                  <a16:creationId xmlns:a16="http://schemas.microsoft.com/office/drawing/2014/main" id="{535E7156-4E76-4485-A04C-683367135C7A}"/>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22" name="Rechte verbindingslijn 321">
              <a:extLst>
                <a:ext uri="{FF2B5EF4-FFF2-40B4-BE49-F238E27FC236}">
                  <a16:creationId xmlns:a16="http://schemas.microsoft.com/office/drawing/2014/main" id="{0161BB4A-0D65-473A-AA63-01F77D2A6279}"/>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23" name="Rechte verbindingslijn 322">
              <a:extLst>
                <a:ext uri="{FF2B5EF4-FFF2-40B4-BE49-F238E27FC236}">
                  <a16:creationId xmlns:a16="http://schemas.microsoft.com/office/drawing/2014/main" id="{ADBFDD7A-3A3C-49B8-9DB3-EB496F99D234}"/>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24" name="Rechte verbindingslijn 323">
              <a:extLst>
                <a:ext uri="{FF2B5EF4-FFF2-40B4-BE49-F238E27FC236}">
                  <a16:creationId xmlns:a16="http://schemas.microsoft.com/office/drawing/2014/main" id="{3A4652BE-E289-487C-88F7-D704C32ED204}"/>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25" name="Rechthoek 324">
              <a:extLst>
                <a:ext uri="{FF2B5EF4-FFF2-40B4-BE49-F238E27FC236}">
                  <a16:creationId xmlns:a16="http://schemas.microsoft.com/office/drawing/2014/main" id="{482C180D-EA69-4898-ADCB-0654968CAF3C}"/>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326" name="Rechthoek 325">
              <a:extLst>
                <a:ext uri="{FF2B5EF4-FFF2-40B4-BE49-F238E27FC236}">
                  <a16:creationId xmlns:a16="http://schemas.microsoft.com/office/drawing/2014/main" id="{BA177801-6CB5-4E0B-8F08-4056C13108BE}"/>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327" name="Rechthoek 326">
              <a:extLst>
                <a:ext uri="{FF2B5EF4-FFF2-40B4-BE49-F238E27FC236}">
                  <a16:creationId xmlns:a16="http://schemas.microsoft.com/office/drawing/2014/main" id="{2D45A128-2062-41CA-9C47-01E994413002}"/>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8" name="Ovaal 327">
              <a:extLst>
                <a:ext uri="{FF2B5EF4-FFF2-40B4-BE49-F238E27FC236}">
                  <a16:creationId xmlns:a16="http://schemas.microsoft.com/office/drawing/2014/main" id="{1E31E6C7-4520-40DD-B56A-73BB5F4D42AB}"/>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9" name="Ovaal 328">
              <a:extLst>
                <a:ext uri="{FF2B5EF4-FFF2-40B4-BE49-F238E27FC236}">
                  <a16:creationId xmlns:a16="http://schemas.microsoft.com/office/drawing/2014/main" id="{634BC494-EFA8-49E4-97EA-2F738A7A1A9A}"/>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0" name="Rechthoek 329">
              <a:extLst>
                <a:ext uri="{FF2B5EF4-FFF2-40B4-BE49-F238E27FC236}">
                  <a16:creationId xmlns:a16="http://schemas.microsoft.com/office/drawing/2014/main" id="{12C30E0C-36B8-4B62-AD88-268BDBF06632}"/>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58" name="Tekstvak 157">
            <a:extLst>
              <a:ext uri="{FF2B5EF4-FFF2-40B4-BE49-F238E27FC236}">
                <a16:creationId xmlns:a16="http://schemas.microsoft.com/office/drawing/2014/main" id="{558AABAD-28A8-4F39-A459-E3AC1A4415FE}"/>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58182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75/25%">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a:t>Text and Image 75/25%</a:t>
            </a:r>
            <a:endParaRPr lang="en-GB" b="1" dirty="0"/>
          </a:p>
        </p:txBody>
      </p:sp>
      <p:sp>
        <p:nvSpPr>
          <p:cNvPr id="180" name="Tijdelijke aanduiding voor afbeelding 5">
            <a:extLst>
              <a:ext uri="{FF2B5EF4-FFF2-40B4-BE49-F238E27FC236}">
                <a16:creationId xmlns:a16="http://schemas.microsoft.com/office/drawing/2014/main" id="{EAEC0DAB-486F-4F7E-8F9B-5445128E6044}"/>
              </a:ext>
            </a:extLst>
          </p:cNvPr>
          <p:cNvSpPr>
            <a:spLocks noGrp="1"/>
          </p:cNvSpPr>
          <p:nvPr>
            <p:ph type="pic" sz="quarter" idx="15" hasCustomPrompt="1"/>
          </p:nvPr>
        </p:nvSpPr>
        <p:spPr>
          <a:xfrm>
            <a:off x="8220853" y="1252538"/>
            <a:ext cx="3321845" cy="4821236"/>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grpSp>
        <p:nvGrpSpPr>
          <p:cNvPr id="256" name="Instruction">
            <a:extLst>
              <a:ext uri="{FF2B5EF4-FFF2-40B4-BE49-F238E27FC236}">
                <a16:creationId xmlns:a16="http://schemas.microsoft.com/office/drawing/2014/main" id="{185B0380-0EA1-481E-88A8-C4F0DB0E977B}"/>
              </a:ext>
            </a:extLst>
          </p:cNvPr>
          <p:cNvGrpSpPr/>
          <p:nvPr userDrawn="1"/>
        </p:nvGrpSpPr>
        <p:grpSpPr>
          <a:xfrm>
            <a:off x="12391601" y="0"/>
            <a:ext cx="3183677" cy="6520417"/>
            <a:chOff x="12391601" y="0"/>
            <a:chExt cx="3183677" cy="6520417"/>
          </a:xfrm>
        </p:grpSpPr>
        <p:sp>
          <p:nvSpPr>
            <p:cNvPr id="257" name="Rechthoek 256">
              <a:extLst>
                <a:ext uri="{FF2B5EF4-FFF2-40B4-BE49-F238E27FC236}">
                  <a16:creationId xmlns:a16="http://schemas.microsoft.com/office/drawing/2014/main" id="{B2BA88EF-01EC-44E3-AA56-E504B7AE4F0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258" name="Ovaal 257">
              <a:extLst>
                <a:ext uri="{FF2B5EF4-FFF2-40B4-BE49-F238E27FC236}">
                  <a16:creationId xmlns:a16="http://schemas.microsoft.com/office/drawing/2014/main" id="{3C70F3CC-E1C6-4BE6-BBCA-7E637E40606B}"/>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259" name="Rechte verbindingslijn 258">
              <a:extLst>
                <a:ext uri="{FF2B5EF4-FFF2-40B4-BE49-F238E27FC236}">
                  <a16:creationId xmlns:a16="http://schemas.microsoft.com/office/drawing/2014/main" id="{B3E2DE89-05B4-4B4D-A401-6474F375DE15}"/>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C3CB2CAF-D963-470D-BFC4-23CD8483F25F}"/>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CF6ED7A8-1C2C-4368-9833-2D98FE4E69C1}"/>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6F1326AA-0BD3-4539-B340-4092D9AE2174}"/>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3" name="Rechthoek 262">
              <a:extLst>
                <a:ext uri="{FF2B5EF4-FFF2-40B4-BE49-F238E27FC236}">
                  <a16:creationId xmlns:a16="http://schemas.microsoft.com/office/drawing/2014/main" id="{269CE77C-1C61-4582-84A8-61971B044DE4}"/>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1C1CA52D-85FA-4014-A0DE-AAD5E793068F}"/>
                </a:ext>
              </a:extLst>
            </p:cNvPr>
            <p:cNvGrpSpPr/>
            <p:nvPr userDrawn="1"/>
          </p:nvGrpSpPr>
          <p:grpSpPr>
            <a:xfrm>
              <a:off x="12757282" y="4011058"/>
              <a:ext cx="825500" cy="209550"/>
              <a:chOff x="13504624" y="2482850"/>
              <a:chExt cx="825500" cy="209550"/>
            </a:xfrm>
          </p:grpSpPr>
          <p:sp>
            <p:nvSpPr>
              <p:cNvPr id="323" name="Rechthoek 322">
                <a:extLst>
                  <a:ext uri="{FF2B5EF4-FFF2-40B4-BE49-F238E27FC236}">
                    <a16:creationId xmlns:a16="http://schemas.microsoft.com/office/drawing/2014/main" id="{D8CA7669-DD68-46FB-906A-318365FD58B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324" name="Rechte verbindingslijn 323">
                <a:extLst>
                  <a:ext uri="{FF2B5EF4-FFF2-40B4-BE49-F238E27FC236}">
                    <a16:creationId xmlns:a16="http://schemas.microsoft.com/office/drawing/2014/main" id="{48408074-21A6-4C94-97C8-AB6C69A1341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5" name="Gelijkbenige driehoek 324">
                <a:extLst>
                  <a:ext uri="{FF2B5EF4-FFF2-40B4-BE49-F238E27FC236}">
                    <a16:creationId xmlns:a16="http://schemas.microsoft.com/office/drawing/2014/main" id="{C8C0500B-6670-4512-A57A-6AD9B03C7C7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265" name="Rechte verbindingslijn 264">
              <a:extLst>
                <a:ext uri="{FF2B5EF4-FFF2-40B4-BE49-F238E27FC236}">
                  <a16:creationId xmlns:a16="http://schemas.microsoft.com/office/drawing/2014/main" id="{1EABADAC-7F2A-4943-AE1A-C390436EB504}"/>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266" name="Ovaal 265">
              <a:extLst>
                <a:ext uri="{FF2B5EF4-FFF2-40B4-BE49-F238E27FC236}">
                  <a16:creationId xmlns:a16="http://schemas.microsoft.com/office/drawing/2014/main" id="{F7ED473C-310E-4E04-994E-8F866896C0A0}"/>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7" name="Rechthoek 266">
              <a:extLst>
                <a:ext uri="{FF2B5EF4-FFF2-40B4-BE49-F238E27FC236}">
                  <a16:creationId xmlns:a16="http://schemas.microsoft.com/office/drawing/2014/main" id="{DEA7534A-987D-4BDD-A981-54E8F9313802}"/>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68" name="Rechte verbindingslijn 267">
              <a:extLst>
                <a:ext uri="{FF2B5EF4-FFF2-40B4-BE49-F238E27FC236}">
                  <a16:creationId xmlns:a16="http://schemas.microsoft.com/office/drawing/2014/main" id="{62852B16-4FA5-47A1-9846-4F3C0D3B1156}"/>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269" name="Groep 268">
              <a:extLst>
                <a:ext uri="{FF2B5EF4-FFF2-40B4-BE49-F238E27FC236}">
                  <a16:creationId xmlns:a16="http://schemas.microsoft.com/office/drawing/2014/main" id="{2E64D613-3CB7-4C47-B01D-AEB0A1A47BBB}"/>
                </a:ext>
              </a:extLst>
            </p:cNvPr>
            <p:cNvGrpSpPr/>
            <p:nvPr userDrawn="1"/>
          </p:nvGrpSpPr>
          <p:grpSpPr>
            <a:xfrm>
              <a:off x="12760441" y="1449654"/>
              <a:ext cx="299393" cy="278617"/>
              <a:chOff x="7542034" y="1187835"/>
              <a:chExt cx="1015112" cy="944671"/>
            </a:xfrm>
          </p:grpSpPr>
          <p:grpSp>
            <p:nvGrpSpPr>
              <p:cNvPr id="318" name="Groep 317">
                <a:extLst>
                  <a:ext uri="{FF2B5EF4-FFF2-40B4-BE49-F238E27FC236}">
                    <a16:creationId xmlns:a16="http://schemas.microsoft.com/office/drawing/2014/main" id="{B89AAF1D-58DA-4716-A492-EF95ADC5749E}"/>
                  </a:ext>
                </a:extLst>
              </p:cNvPr>
              <p:cNvGrpSpPr/>
              <p:nvPr userDrawn="1"/>
            </p:nvGrpSpPr>
            <p:grpSpPr>
              <a:xfrm>
                <a:off x="7542034" y="1187835"/>
                <a:ext cx="1015112" cy="668740"/>
                <a:chOff x="7542034" y="1187835"/>
                <a:chExt cx="1015112" cy="668740"/>
              </a:xfrm>
            </p:grpSpPr>
            <p:sp>
              <p:nvSpPr>
                <p:cNvPr id="321" name="Rechthoek 320">
                  <a:extLst>
                    <a:ext uri="{FF2B5EF4-FFF2-40B4-BE49-F238E27FC236}">
                      <a16:creationId xmlns:a16="http://schemas.microsoft.com/office/drawing/2014/main" id="{BF0EDC0B-BD43-4A77-8179-0C91A496AC5C}"/>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22" name="Rechthoek 321">
                  <a:extLst>
                    <a:ext uri="{FF2B5EF4-FFF2-40B4-BE49-F238E27FC236}">
                      <a16:creationId xmlns:a16="http://schemas.microsoft.com/office/drawing/2014/main" id="{AD412DD4-6563-4647-981B-5A778D2455A7}"/>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319" name="Boog 318">
                <a:extLst>
                  <a:ext uri="{FF2B5EF4-FFF2-40B4-BE49-F238E27FC236}">
                    <a16:creationId xmlns:a16="http://schemas.microsoft.com/office/drawing/2014/main" id="{EE5B8F43-19E6-46F8-8244-9728A0D2C533}"/>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320" name="Ovaal 319">
                <a:extLst>
                  <a:ext uri="{FF2B5EF4-FFF2-40B4-BE49-F238E27FC236}">
                    <a16:creationId xmlns:a16="http://schemas.microsoft.com/office/drawing/2014/main" id="{E47E39F7-D455-4DBF-AA32-430AE8E43F0C}"/>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70" name="Groep 269">
              <a:extLst>
                <a:ext uri="{FF2B5EF4-FFF2-40B4-BE49-F238E27FC236}">
                  <a16:creationId xmlns:a16="http://schemas.microsoft.com/office/drawing/2014/main" id="{0906FE5E-DC70-4490-830F-47A47FAD314E}"/>
                </a:ext>
              </a:extLst>
            </p:cNvPr>
            <p:cNvGrpSpPr/>
            <p:nvPr userDrawn="1"/>
          </p:nvGrpSpPr>
          <p:grpSpPr>
            <a:xfrm>
              <a:off x="12757283" y="2787089"/>
              <a:ext cx="1624930" cy="538011"/>
              <a:chOff x="3120108" y="1120297"/>
              <a:chExt cx="1970638" cy="652475"/>
            </a:xfrm>
          </p:grpSpPr>
          <p:sp>
            <p:nvSpPr>
              <p:cNvPr id="293" name="Rechthoek 292">
                <a:extLst>
                  <a:ext uri="{FF2B5EF4-FFF2-40B4-BE49-F238E27FC236}">
                    <a16:creationId xmlns:a16="http://schemas.microsoft.com/office/drawing/2014/main" id="{8EA589CD-078F-41EF-B7D7-34BC42EEEB48}"/>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94" name="Rechthoek 293">
                <a:extLst>
                  <a:ext uri="{FF2B5EF4-FFF2-40B4-BE49-F238E27FC236}">
                    <a16:creationId xmlns:a16="http://schemas.microsoft.com/office/drawing/2014/main" id="{277BE37B-3A0B-476F-869E-960CF1042222}"/>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95" name="Tekstvak 294">
                <a:extLst>
                  <a:ext uri="{FF2B5EF4-FFF2-40B4-BE49-F238E27FC236}">
                    <a16:creationId xmlns:a16="http://schemas.microsoft.com/office/drawing/2014/main" id="{8D25B0D3-33EF-4375-A110-D6F603C37E28}"/>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96" name="Tekstvak 295">
                <a:extLst>
                  <a:ext uri="{FF2B5EF4-FFF2-40B4-BE49-F238E27FC236}">
                    <a16:creationId xmlns:a16="http://schemas.microsoft.com/office/drawing/2014/main" id="{69097A46-BABA-48CC-93A9-BEF304F4C87A}"/>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97" name="Picture 3">
                <a:extLst>
                  <a:ext uri="{FF2B5EF4-FFF2-40B4-BE49-F238E27FC236}">
                    <a16:creationId xmlns:a16="http://schemas.microsoft.com/office/drawing/2014/main" id="{E252230F-C657-4398-A487-A5A1D844C98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8" name="Groep 297">
                <a:extLst>
                  <a:ext uri="{FF2B5EF4-FFF2-40B4-BE49-F238E27FC236}">
                    <a16:creationId xmlns:a16="http://schemas.microsoft.com/office/drawing/2014/main" id="{C39E0691-7D40-465C-AD2F-ECFA029549D8}"/>
                  </a:ext>
                </a:extLst>
              </p:cNvPr>
              <p:cNvGrpSpPr/>
              <p:nvPr userDrawn="1"/>
            </p:nvGrpSpPr>
            <p:grpSpPr>
              <a:xfrm>
                <a:off x="3177409" y="1196372"/>
                <a:ext cx="173010" cy="177121"/>
                <a:chOff x="3177409" y="1196372"/>
                <a:chExt cx="173010" cy="177121"/>
              </a:xfrm>
            </p:grpSpPr>
            <p:sp>
              <p:nvSpPr>
                <p:cNvPr id="308" name="Rechthoek: afgeronde hoeken 307">
                  <a:extLst>
                    <a:ext uri="{FF2B5EF4-FFF2-40B4-BE49-F238E27FC236}">
                      <a16:creationId xmlns:a16="http://schemas.microsoft.com/office/drawing/2014/main" id="{9A130313-13E7-492B-9127-54CE78E6FADA}"/>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9" name="Rechthoek: afgeronde hoeken 308">
                  <a:extLst>
                    <a:ext uri="{FF2B5EF4-FFF2-40B4-BE49-F238E27FC236}">
                      <a16:creationId xmlns:a16="http://schemas.microsoft.com/office/drawing/2014/main" id="{240A6051-797F-4E7E-BEED-DDD4E1BC9E02}"/>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310" name="Groep 309">
                  <a:extLst>
                    <a:ext uri="{FF2B5EF4-FFF2-40B4-BE49-F238E27FC236}">
                      <a16:creationId xmlns:a16="http://schemas.microsoft.com/office/drawing/2014/main" id="{8127D689-0565-471D-90C2-CC63A17C1292}"/>
                    </a:ext>
                  </a:extLst>
                </p:cNvPr>
                <p:cNvGrpSpPr/>
                <p:nvPr userDrawn="1"/>
              </p:nvGrpSpPr>
              <p:grpSpPr>
                <a:xfrm>
                  <a:off x="3177409" y="1196372"/>
                  <a:ext cx="66573" cy="51968"/>
                  <a:chOff x="3177409" y="1196372"/>
                  <a:chExt cx="66573" cy="51968"/>
                </a:xfrm>
              </p:grpSpPr>
              <p:sp>
                <p:nvSpPr>
                  <p:cNvPr id="316" name="Rechthoek 315">
                    <a:extLst>
                      <a:ext uri="{FF2B5EF4-FFF2-40B4-BE49-F238E27FC236}">
                        <a16:creationId xmlns:a16="http://schemas.microsoft.com/office/drawing/2014/main" id="{D7E5F72A-66A4-42AB-BA62-44258EA78EA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7" name="Pijl: punthaak 316">
                    <a:extLst>
                      <a:ext uri="{FF2B5EF4-FFF2-40B4-BE49-F238E27FC236}">
                        <a16:creationId xmlns:a16="http://schemas.microsoft.com/office/drawing/2014/main" id="{DCD56E81-F832-473E-9BF9-E13867534C44}"/>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311" name="Groep 310">
                  <a:extLst>
                    <a:ext uri="{FF2B5EF4-FFF2-40B4-BE49-F238E27FC236}">
                      <a16:creationId xmlns:a16="http://schemas.microsoft.com/office/drawing/2014/main" id="{F268DFCF-9943-4588-8CE5-91AD8EA9D2DB}"/>
                    </a:ext>
                  </a:extLst>
                </p:cNvPr>
                <p:cNvGrpSpPr/>
                <p:nvPr userDrawn="1"/>
              </p:nvGrpSpPr>
              <p:grpSpPr>
                <a:xfrm flipV="1">
                  <a:off x="3177409" y="1321525"/>
                  <a:ext cx="66573" cy="51968"/>
                  <a:chOff x="3177409" y="1196372"/>
                  <a:chExt cx="66573" cy="51968"/>
                </a:xfrm>
              </p:grpSpPr>
              <p:sp>
                <p:nvSpPr>
                  <p:cNvPr id="314" name="Rechthoek 313">
                    <a:extLst>
                      <a:ext uri="{FF2B5EF4-FFF2-40B4-BE49-F238E27FC236}">
                        <a16:creationId xmlns:a16="http://schemas.microsoft.com/office/drawing/2014/main" id="{156726D4-9CA1-4B4E-9869-7E7CCEB4C971}"/>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5" name="Pijl: punthaak 314">
                    <a:extLst>
                      <a:ext uri="{FF2B5EF4-FFF2-40B4-BE49-F238E27FC236}">
                        <a16:creationId xmlns:a16="http://schemas.microsoft.com/office/drawing/2014/main" id="{DD07D8A3-08AE-4E8E-B3D4-7533DF8AD55B}"/>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312" name="Rechte verbindingslijn 311">
                  <a:extLst>
                    <a:ext uri="{FF2B5EF4-FFF2-40B4-BE49-F238E27FC236}">
                      <a16:creationId xmlns:a16="http://schemas.microsoft.com/office/drawing/2014/main" id="{91DBDF1A-9553-4539-8C02-CCBFE58D0E92}"/>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13" name="Rechte verbindingslijn 312">
                  <a:extLst>
                    <a:ext uri="{FF2B5EF4-FFF2-40B4-BE49-F238E27FC236}">
                      <a16:creationId xmlns:a16="http://schemas.microsoft.com/office/drawing/2014/main" id="{A3D6904B-B81D-4413-94E8-35A2223CD544}"/>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99" name="Groep 298">
                <a:extLst>
                  <a:ext uri="{FF2B5EF4-FFF2-40B4-BE49-F238E27FC236}">
                    <a16:creationId xmlns:a16="http://schemas.microsoft.com/office/drawing/2014/main" id="{7868B229-DD77-4768-B585-9D3E630FA341}"/>
                  </a:ext>
                </a:extLst>
              </p:cNvPr>
              <p:cNvGrpSpPr/>
              <p:nvPr userDrawn="1"/>
            </p:nvGrpSpPr>
            <p:grpSpPr>
              <a:xfrm>
                <a:off x="3191807" y="1465204"/>
                <a:ext cx="163374" cy="189340"/>
                <a:chOff x="3191807" y="1465204"/>
                <a:chExt cx="163374" cy="189340"/>
              </a:xfrm>
            </p:grpSpPr>
            <p:sp>
              <p:nvSpPr>
                <p:cNvPr id="300" name="Vrije vorm: vorm 299">
                  <a:extLst>
                    <a:ext uri="{FF2B5EF4-FFF2-40B4-BE49-F238E27FC236}">
                      <a16:creationId xmlns:a16="http://schemas.microsoft.com/office/drawing/2014/main" id="{89BC24E5-B32C-40C8-A48E-4A50163B13BE}"/>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1" name="Rechthoek: afgeronde hoeken 300">
                  <a:extLst>
                    <a:ext uri="{FF2B5EF4-FFF2-40B4-BE49-F238E27FC236}">
                      <a16:creationId xmlns:a16="http://schemas.microsoft.com/office/drawing/2014/main" id="{587082F8-4643-4EDC-8D7D-4625DDFC6D03}"/>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02" name="Vrije vorm: vorm 301">
                  <a:extLst>
                    <a:ext uri="{FF2B5EF4-FFF2-40B4-BE49-F238E27FC236}">
                      <a16:creationId xmlns:a16="http://schemas.microsoft.com/office/drawing/2014/main" id="{3CD08695-A093-4FE5-A8B5-3BE5115A6CB2}"/>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303" name="Groep 302">
                  <a:extLst>
                    <a:ext uri="{FF2B5EF4-FFF2-40B4-BE49-F238E27FC236}">
                      <a16:creationId xmlns:a16="http://schemas.microsoft.com/office/drawing/2014/main" id="{6099687A-DB2D-44BD-896D-EEA65599212A}"/>
                    </a:ext>
                  </a:extLst>
                </p:cNvPr>
                <p:cNvGrpSpPr/>
                <p:nvPr userDrawn="1"/>
              </p:nvGrpSpPr>
              <p:grpSpPr>
                <a:xfrm>
                  <a:off x="3216769" y="1504951"/>
                  <a:ext cx="138412" cy="149593"/>
                  <a:chOff x="3216769" y="1504951"/>
                  <a:chExt cx="138412" cy="149593"/>
                </a:xfrm>
              </p:grpSpPr>
              <p:sp>
                <p:nvSpPr>
                  <p:cNvPr id="304" name="Vrije vorm: vorm 303">
                    <a:extLst>
                      <a:ext uri="{FF2B5EF4-FFF2-40B4-BE49-F238E27FC236}">
                        <a16:creationId xmlns:a16="http://schemas.microsoft.com/office/drawing/2014/main" id="{6B769B2C-59C4-42FC-A916-3D50466A215A}"/>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305" name="Groep 304">
                    <a:extLst>
                      <a:ext uri="{FF2B5EF4-FFF2-40B4-BE49-F238E27FC236}">
                        <a16:creationId xmlns:a16="http://schemas.microsoft.com/office/drawing/2014/main" id="{A95872F9-0DDD-4657-87CF-78F57AA36F0B}"/>
                      </a:ext>
                    </a:extLst>
                  </p:cNvPr>
                  <p:cNvGrpSpPr/>
                  <p:nvPr userDrawn="1"/>
                </p:nvGrpSpPr>
                <p:grpSpPr>
                  <a:xfrm>
                    <a:off x="3216769" y="1578766"/>
                    <a:ext cx="90787" cy="75778"/>
                    <a:chOff x="3216769" y="1578766"/>
                    <a:chExt cx="90787" cy="75778"/>
                  </a:xfrm>
                </p:grpSpPr>
                <p:sp>
                  <p:nvSpPr>
                    <p:cNvPr id="306" name="Ovaal 305">
                      <a:extLst>
                        <a:ext uri="{FF2B5EF4-FFF2-40B4-BE49-F238E27FC236}">
                          <a16:creationId xmlns:a16="http://schemas.microsoft.com/office/drawing/2014/main" id="{0490D8EF-0DF8-4C88-97A6-13C0A45F0824}"/>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07" name="Gelijkbenige driehoek 34">
                      <a:extLst>
                        <a:ext uri="{FF2B5EF4-FFF2-40B4-BE49-F238E27FC236}">
                          <a16:creationId xmlns:a16="http://schemas.microsoft.com/office/drawing/2014/main" id="{EBD5CA0A-2ECB-4BA4-B4F0-DB20FA73B7C7}"/>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271" name="Ovaal 270">
              <a:extLst>
                <a:ext uri="{FF2B5EF4-FFF2-40B4-BE49-F238E27FC236}">
                  <a16:creationId xmlns:a16="http://schemas.microsoft.com/office/drawing/2014/main" id="{8DCFAF4F-F444-4176-86CA-256D9CF6E411}"/>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2" name="Rechthoek 271">
              <a:extLst>
                <a:ext uri="{FF2B5EF4-FFF2-40B4-BE49-F238E27FC236}">
                  <a16:creationId xmlns:a16="http://schemas.microsoft.com/office/drawing/2014/main" id="{0EC98675-E6D8-4D01-85D7-6283373CC1D1}"/>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73" name="Groep 272">
              <a:extLst>
                <a:ext uri="{FF2B5EF4-FFF2-40B4-BE49-F238E27FC236}">
                  <a16:creationId xmlns:a16="http://schemas.microsoft.com/office/drawing/2014/main" id="{14AF4CCA-E562-4D91-AB74-73544D1DBA2C}"/>
                </a:ext>
              </a:extLst>
            </p:cNvPr>
            <p:cNvGrpSpPr/>
            <p:nvPr userDrawn="1"/>
          </p:nvGrpSpPr>
          <p:grpSpPr>
            <a:xfrm>
              <a:off x="12753140" y="5264509"/>
              <a:ext cx="1012147" cy="538011"/>
              <a:chOff x="6151912" y="2335713"/>
              <a:chExt cx="1012147" cy="538011"/>
            </a:xfrm>
          </p:grpSpPr>
          <p:sp>
            <p:nvSpPr>
              <p:cNvPr id="278" name="Rechthoek 277">
                <a:extLst>
                  <a:ext uri="{FF2B5EF4-FFF2-40B4-BE49-F238E27FC236}">
                    <a16:creationId xmlns:a16="http://schemas.microsoft.com/office/drawing/2014/main" id="{A712E2F9-BA30-4DBE-BF53-054816636DDA}"/>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79" name="Rechthoek 278">
                <a:extLst>
                  <a:ext uri="{FF2B5EF4-FFF2-40B4-BE49-F238E27FC236}">
                    <a16:creationId xmlns:a16="http://schemas.microsoft.com/office/drawing/2014/main" id="{84A2DA26-BDEA-4FEC-B8DD-EBD97E53E478}"/>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80" name="Tekstvak 279">
                <a:extLst>
                  <a:ext uri="{FF2B5EF4-FFF2-40B4-BE49-F238E27FC236}">
                    <a16:creationId xmlns:a16="http://schemas.microsoft.com/office/drawing/2014/main" id="{3E0840B3-114B-40A8-981F-99D69FCD39F2}"/>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81" name="Tekstvak 280">
                <a:extLst>
                  <a:ext uri="{FF2B5EF4-FFF2-40B4-BE49-F238E27FC236}">
                    <a16:creationId xmlns:a16="http://schemas.microsoft.com/office/drawing/2014/main" id="{D4490005-4967-49B6-AF2A-6E152DCE8568}"/>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82" name="Picture 3">
                <a:extLst>
                  <a:ext uri="{FF2B5EF4-FFF2-40B4-BE49-F238E27FC236}">
                    <a16:creationId xmlns:a16="http://schemas.microsoft.com/office/drawing/2014/main" id="{36ABBA37-67C7-475E-B6F9-264059CC468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3" name="Groep 282">
                <a:extLst>
                  <a:ext uri="{FF2B5EF4-FFF2-40B4-BE49-F238E27FC236}">
                    <a16:creationId xmlns:a16="http://schemas.microsoft.com/office/drawing/2014/main" id="{A3A11510-ACE2-4B18-A618-A2A91F474E6C}"/>
                  </a:ext>
                </a:extLst>
              </p:cNvPr>
              <p:cNvGrpSpPr/>
              <p:nvPr userDrawn="1"/>
            </p:nvGrpSpPr>
            <p:grpSpPr>
              <a:xfrm>
                <a:off x="6218544" y="2402421"/>
                <a:ext cx="144156" cy="112178"/>
                <a:chOff x="6218544" y="2402421"/>
                <a:chExt cx="144156" cy="112178"/>
              </a:xfrm>
            </p:grpSpPr>
            <p:sp>
              <p:nvSpPr>
                <p:cNvPr id="289" name="Rechthoek 288">
                  <a:extLst>
                    <a:ext uri="{FF2B5EF4-FFF2-40B4-BE49-F238E27FC236}">
                      <a16:creationId xmlns:a16="http://schemas.microsoft.com/office/drawing/2014/main" id="{FB87F10B-0F63-4531-821E-ECD370C33C7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0" name="Rechthoek 47">
                  <a:extLst>
                    <a:ext uri="{FF2B5EF4-FFF2-40B4-BE49-F238E27FC236}">
                      <a16:creationId xmlns:a16="http://schemas.microsoft.com/office/drawing/2014/main" id="{BFFA418C-851F-4703-AC96-06E9F9AB1A64}"/>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1" name="Rechthoek 47">
                  <a:extLst>
                    <a:ext uri="{FF2B5EF4-FFF2-40B4-BE49-F238E27FC236}">
                      <a16:creationId xmlns:a16="http://schemas.microsoft.com/office/drawing/2014/main" id="{583036C3-D310-4209-9040-B8D0D23AAB5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92" name="Koorde 291">
                  <a:extLst>
                    <a:ext uri="{FF2B5EF4-FFF2-40B4-BE49-F238E27FC236}">
                      <a16:creationId xmlns:a16="http://schemas.microsoft.com/office/drawing/2014/main" id="{E8E7B8C8-9AE2-4F19-AE88-91EE76A0E3E2}"/>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84" name="Groep 283">
                <a:extLst>
                  <a:ext uri="{FF2B5EF4-FFF2-40B4-BE49-F238E27FC236}">
                    <a16:creationId xmlns:a16="http://schemas.microsoft.com/office/drawing/2014/main" id="{8E6714F7-8E86-49F1-A0B3-3539B3C054A0}"/>
                  </a:ext>
                </a:extLst>
              </p:cNvPr>
              <p:cNvGrpSpPr/>
              <p:nvPr userDrawn="1"/>
            </p:nvGrpSpPr>
            <p:grpSpPr>
              <a:xfrm>
                <a:off x="6218544" y="2636044"/>
                <a:ext cx="144156" cy="97631"/>
                <a:chOff x="6218544" y="2636044"/>
                <a:chExt cx="144156" cy="97631"/>
              </a:xfrm>
            </p:grpSpPr>
            <p:sp>
              <p:nvSpPr>
                <p:cNvPr id="285" name="Rechthoek 284">
                  <a:extLst>
                    <a:ext uri="{FF2B5EF4-FFF2-40B4-BE49-F238E27FC236}">
                      <a16:creationId xmlns:a16="http://schemas.microsoft.com/office/drawing/2014/main" id="{95A49F2D-91E1-4FD6-856D-9A695679E25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6" name="Rechthoek 285">
                  <a:extLst>
                    <a:ext uri="{FF2B5EF4-FFF2-40B4-BE49-F238E27FC236}">
                      <a16:creationId xmlns:a16="http://schemas.microsoft.com/office/drawing/2014/main" id="{65F16724-F840-4216-B45A-1184540A6119}"/>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7" name="Ovaal 286">
                  <a:extLst>
                    <a:ext uri="{FF2B5EF4-FFF2-40B4-BE49-F238E27FC236}">
                      <a16:creationId xmlns:a16="http://schemas.microsoft.com/office/drawing/2014/main" id="{4218EFAC-B364-4C2F-A0C1-DE728BF336EC}"/>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88" name="Rechthoek 47">
                  <a:extLst>
                    <a:ext uri="{FF2B5EF4-FFF2-40B4-BE49-F238E27FC236}">
                      <a16:creationId xmlns:a16="http://schemas.microsoft.com/office/drawing/2014/main" id="{8035CEB2-A447-4745-9E16-167AF2062EA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274" name="Rechte verbindingslijn 273">
              <a:extLst>
                <a:ext uri="{FF2B5EF4-FFF2-40B4-BE49-F238E27FC236}">
                  <a16:creationId xmlns:a16="http://schemas.microsoft.com/office/drawing/2014/main" id="{05CCAC09-ACDE-4AD7-B2A9-5FACF44C0C3C}"/>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275" name="Ovaal 274">
              <a:extLst>
                <a:ext uri="{FF2B5EF4-FFF2-40B4-BE49-F238E27FC236}">
                  <a16:creationId xmlns:a16="http://schemas.microsoft.com/office/drawing/2014/main" id="{043CB96E-69F5-4377-8179-D939F367DE85}"/>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6" name="Rechthoek 275">
              <a:extLst>
                <a:ext uri="{FF2B5EF4-FFF2-40B4-BE49-F238E27FC236}">
                  <a16:creationId xmlns:a16="http://schemas.microsoft.com/office/drawing/2014/main" id="{5D50CCDF-E7CA-4E21-91F4-2EB64CDB0B9B}"/>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77" name="Rechte verbindingslijn 276">
              <a:extLst>
                <a:ext uri="{FF2B5EF4-FFF2-40B4-BE49-F238E27FC236}">
                  <a16:creationId xmlns:a16="http://schemas.microsoft.com/office/drawing/2014/main" id="{A97CDF10-536A-4732-822C-184116BACFEC}"/>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162" name="TextBox 7">
            <a:extLst>
              <a:ext uri="{FF2B5EF4-FFF2-40B4-BE49-F238E27FC236}">
                <a16:creationId xmlns:a16="http://schemas.microsoft.com/office/drawing/2014/main" id="{97B2CE3C-1485-41D5-A3FF-66D5E5CD407A}"/>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ijdelijke aanduiding voor dianummer 5">
            <a:extLst>
              <a:ext uri="{FF2B5EF4-FFF2-40B4-BE49-F238E27FC236}">
                <a16:creationId xmlns:a16="http://schemas.microsoft.com/office/drawing/2014/main" id="{CF3EDA3D-CA09-42D4-9F8B-EC98B53815CE}"/>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164" name="Table 13">
            <a:extLst>
              <a:ext uri="{FF2B5EF4-FFF2-40B4-BE49-F238E27FC236}">
                <a16:creationId xmlns:a16="http://schemas.microsoft.com/office/drawing/2014/main" id="{314AAE99-B8F5-419C-8C2E-33D3D1A7DAD8}"/>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65" name="Picture 2">
            <a:extLst>
              <a:ext uri="{FF2B5EF4-FFF2-40B4-BE49-F238E27FC236}">
                <a16:creationId xmlns:a16="http://schemas.microsoft.com/office/drawing/2014/main" id="{A05C7C61-9C24-424E-A662-6AEFC8E63E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67" name="Tijdelijke aanduiding voor datum 3">
            <a:extLst>
              <a:ext uri="{FF2B5EF4-FFF2-40B4-BE49-F238E27FC236}">
                <a16:creationId xmlns:a16="http://schemas.microsoft.com/office/drawing/2014/main" id="{C300BFEA-1626-426A-BAEE-4E3790AB8AD0}"/>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168" name="Tijdelijke aanduiding voor voettekst 4">
            <a:extLst>
              <a:ext uri="{FF2B5EF4-FFF2-40B4-BE49-F238E27FC236}">
                <a16:creationId xmlns:a16="http://schemas.microsoft.com/office/drawing/2014/main" id="{A9283FBB-8A53-470F-B144-E4334D5BD66A}"/>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179" name="Tijdelijke aanduiding voor tekst 7">
            <a:extLst>
              <a:ext uri="{FF2B5EF4-FFF2-40B4-BE49-F238E27FC236}">
                <a16:creationId xmlns:a16="http://schemas.microsoft.com/office/drawing/2014/main" id="{E740DEFA-F215-4FF1-AEFB-B8B51AC292E1}"/>
              </a:ext>
            </a:extLst>
          </p:cNvPr>
          <p:cNvSpPr>
            <a:spLocks noGrp="1"/>
          </p:cNvSpPr>
          <p:nvPr>
            <p:ph type="body" sz="quarter" idx="17" hasCustomPrompt="1"/>
          </p:nvPr>
        </p:nvSpPr>
        <p:spPr>
          <a:xfrm>
            <a:off x="662715" y="1252539"/>
            <a:ext cx="7273647"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
        <p:nvSpPr>
          <p:cNvPr id="326" name="Tijdelijke aanduiding voor tekst 4">
            <a:extLst>
              <a:ext uri="{FF2B5EF4-FFF2-40B4-BE49-F238E27FC236}">
                <a16:creationId xmlns:a16="http://schemas.microsoft.com/office/drawing/2014/main" id="{20D6AC6B-5902-4BE3-A2D6-1CA71E739914}"/>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grpSp>
        <p:nvGrpSpPr>
          <p:cNvPr id="327" name="Groep 326">
            <a:extLst>
              <a:ext uri="{FF2B5EF4-FFF2-40B4-BE49-F238E27FC236}">
                <a16:creationId xmlns:a16="http://schemas.microsoft.com/office/drawing/2014/main" id="{DCA6359C-05BD-495C-AE66-ADB69FB86F9E}"/>
              </a:ext>
            </a:extLst>
          </p:cNvPr>
          <p:cNvGrpSpPr/>
          <p:nvPr userDrawn="1"/>
        </p:nvGrpSpPr>
        <p:grpSpPr>
          <a:xfrm>
            <a:off x="-3854496" y="1434"/>
            <a:ext cx="3704094" cy="5997454"/>
            <a:chOff x="-3854496" y="1434"/>
            <a:chExt cx="3704094" cy="5997454"/>
          </a:xfrm>
        </p:grpSpPr>
        <p:sp>
          <p:nvSpPr>
            <p:cNvPr id="328" name="Rechthoek 327">
              <a:extLst>
                <a:ext uri="{FF2B5EF4-FFF2-40B4-BE49-F238E27FC236}">
                  <a16:creationId xmlns:a16="http://schemas.microsoft.com/office/drawing/2014/main" id="{B050FA49-D9FD-4F77-9C6B-8219E408DBCC}"/>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329" name="Rechthoek 328">
              <a:extLst>
                <a:ext uri="{FF2B5EF4-FFF2-40B4-BE49-F238E27FC236}">
                  <a16:creationId xmlns:a16="http://schemas.microsoft.com/office/drawing/2014/main" id="{41AE5950-DBF9-4A9C-82FD-0633EAB82D11}"/>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330" name="Rechthoek 329">
              <a:extLst>
                <a:ext uri="{FF2B5EF4-FFF2-40B4-BE49-F238E27FC236}">
                  <a16:creationId xmlns:a16="http://schemas.microsoft.com/office/drawing/2014/main" id="{D16D448F-B11C-4F62-8A84-679BC5C5AC6E}"/>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tx2"/>
                  </a:solidFill>
                  <a:effectLst/>
                  <a:uLnTx/>
                  <a:uFillTx/>
                  <a:latin typeface="+mj-lt"/>
                  <a:cs typeface="Segoe UI Light" panose="020B0502040204020203" pitchFamily="34" charset="0"/>
                </a:rPr>
                <a:t>How to use text levels</a:t>
              </a:r>
            </a:p>
          </p:txBody>
        </p:sp>
        <p:sp>
          <p:nvSpPr>
            <p:cNvPr id="331" name="Ovaal 330">
              <a:extLst>
                <a:ext uri="{FF2B5EF4-FFF2-40B4-BE49-F238E27FC236}">
                  <a16:creationId xmlns:a16="http://schemas.microsoft.com/office/drawing/2014/main" id="{2567AC63-B00E-414F-8554-9EC4E54C6A7C}"/>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grpSp>
          <p:nvGrpSpPr>
            <p:cNvPr id="332" name="Groep 331">
              <a:extLst>
                <a:ext uri="{FF2B5EF4-FFF2-40B4-BE49-F238E27FC236}">
                  <a16:creationId xmlns:a16="http://schemas.microsoft.com/office/drawing/2014/main" id="{63C27C2C-C7CC-4429-B22D-AE31A67AD032}"/>
                </a:ext>
              </a:extLst>
            </p:cNvPr>
            <p:cNvGrpSpPr/>
            <p:nvPr userDrawn="1"/>
          </p:nvGrpSpPr>
          <p:grpSpPr>
            <a:xfrm>
              <a:off x="-3854496" y="349413"/>
              <a:ext cx="2933825" cy="558875"/>
              <a:chOff x="-3419346" y="368233"/>
              <a:chExt cx="3904920" cy="743862"/>
            </a:xfrm>
          </p:grpSpPr>
          <p:sp>
            <p:nvSpPr>
              <p:cNvPr id="356" name="Rechthoek 355">
                <a:extLst>
                  <a:ext uri="{FF2B5EF4-FFF2-40B4-BE49-F238E27FC236}">
                    <a16:creationId xmlns:a16="http://schemas.microsoft.com/office/drawing/2014/main" id="{2E8A2F84-CDD6-4E59-A4A4-D02110749FE6}"/>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cs typeface="Arial" panose="020B0604020202020204" pitchFamily="34" charset="0"/>
                  </a:rPr>
                  <a:t>Home</a:t>
                </a:r>
              </a:p>
            </p:txBody>
          </p:sp>
          <p:cxnSp>
            <p:nvCxnSpPr>
              <p:cNvPr id="357" name="Rechte verbindingslijn 356">
                <a:extLst>
                  <a:ext uri="{FF2B5EF4-FFF2-40B4-BE49-F238E27FC236}">
                    <a16:creationId xmlns:a16="http://schemas.microsoft.com/office/drawing/2014/main" id="{2DD3BC57-7271-443F-8F30-002A1463EF7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Rechte verbindingslijn 357">
                <a:extLst>
                  <a:ext uri="{FF2B5EF4-FFF2-40B4-BE49-F238E27FC236}">
                    <a16:creationId xmlns:a16="http://schemas.microsoft.com/office/drawing/2014/main" id="{563B1E87-CFA9-4C66-9AE0-E0BF7F498E89}"/>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9" name="Rechthoek 358">
                <a:extLst>
                  <a:ext uri="{FF2B5EF4-FFF2-40B4-BE49-F238E27FC236}">
                    <a16:creationId xmlns:a16="http://schemas.microsoft.com/office/drawing/2014/main" id="{DA29F6EC-267D-4EC7-BAD4-39A9B7A2FDC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nvGrpSpPr>
              <p:cNvPr id="360" name="Groep 359">
                <a:extLst>
                  <a:ext uri="{FF2B5EF4-FFF2-40B4-BE49-F238E27FC236}">
                    <a16:creationId xmlns:a16="http://schemas.microsoft.com/office/drawing/2014/main" id="{2B13D4EC-40E8-4692-BD0A-6050367D5162}"/>
                  </a:ext>
                </a:extLst>
              </p:cNvPr>
              <p:cNvGrpSpPr/>
              <p:nvPr userDrawn="1"/>
            </p:nvGrpSpPr>
            <p:grpSpPr>
              <a:xfrm>
                <a:off x="-3002834" y="720303"/>
                <a:ext cx="182598" cy="143759"/>
                <a:chOff x="-3310843" y="700986"/>
                <a:chExt cx="182598" cy="143759"/>
              </a:xfrm>
            </p:grpSpPr>
            <p:grpSp>
              <p:nvGrpSpPr>
                <p:cNvPr id="399" name="Groep 398">
                  <a:extLst>
                    <a:ext uri="{FF2B5EF4-FFF2-40B4-BE49-F238E27FC236}">
                      <a16:creationId xmlns:a16="http://schemas.microsoft.com/office/drawing/2014/main" id="{C46BF5A3-E0A6-47D2-A511-A86BEB205A10}"/>
                    </a:ext>
                  </a:extLst>
                </p:cNvPr>
                <p:cNvGrpSpPr/>
                <p:nvPr userDrawn="1"/>
              </p:nvGrpSpPr>
              <p:grpSpPr>
                <a:xfrm>
                  <a:off x="-3310843" y="700986"/>
                  <a:ext cx="182598" cy="143759"/>
                  <a:chOff x="-3310843" y="700986"/>
                  <a:chExt cx="182598" cy="143759"/>
                </a:xfrm>
              </p:grpSpPr>
              <p:cxnSp>
                <p:nvCxnSpPr>
                  <p:cNvPr id="403" name="Rechte verbindingslijn 402">
                    <a:extLst>
                      <a:ext uri="{FF2B5EF4-FFF2-40B4-BE49-F238E27FC236}">
                        <a16:creationId xmlns:a16="http://schemas.microsoft.com/office/drawing/2014/main" id="{A3B1A8AC-7B82-4776-AA43-5E8BC049CDD8}"/>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04" name="Rechte verbindingslijn 403">
                    <a:extLst>
                      <a:ext uri="{FF2B5EF4-FFF2-40B4-BE49-F238E27FC236}">
                        <a16:creationId xmlns:a16="http://schemas.microsoft.com/office/drawing/2014/main" id="{E2233CC0-476D-4CB6-8A5C-70AC24299FD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05" name="Rechte verbindingslijn 404">
                    <a:extLst>
                      <a:ext uri="{FF2B5EF4-FFF2-40B4-BE49-F238E27FC236}">
                        <a16:creationId xmlns:a16="http://schemas.microsoft.com/office/drawing/2014/main" id="{C16C0543-5B9C-4B5A-B810-79CCBCD5AE7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06" name="Rechte verbindingslijn 405">
                    <a:extLst>
                      <a:ext uri="{FF2B5EF4-FFF2-40B4-BE49-F238E27FC236}">
                        <a16:creationId xmlns:a16="http://schemas.microsoft.com/office/drawing/2014/main" id="{90311159-3396-473C-90B1-97B21D37DA7C}"/>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07" name="Rechte verbindingslijn 406">
                    <a:extLst>
                      <a:ext uri="{FF2B5EF4-FFF2-40B4-BE49-F238E27FC236}">
                        <a16:creationId xmlns:a16="http://schemas.microsoft.com/office/drawing/2014/main" id="{E2A933A8-C265-4893-B4D6-63D17F9D4B9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00" name="Groep 399">
                  <a:extLst>
                    <a:ext uri="{FF2B5EF4-FFF2-40B4-BE49-F238E27FC236}">
                      <a16:creationId xmlns:a16="http://schemas.microsoft.com/office/drawing/2014/main" id="{99E6FAE8-60B0-4725-9D25-7E83E690FCFA}"/>
                    </a:ext>
                  </a:extLst>
                </p:cNvPr>
                <p:cNvGrpSpPr/>
                <p:nvPr userDrawn="1"/>
              </p:nvGrpSpPr>
              <p:grpSpPr>
                <a:xfrm flipH="1">
                  <a:off x="-3310774" y="735854"/>
                  <a:ext cx="88801" cy="72568"/>
                  <a:chOff x="-2091059" y="1395403"/>
                  <a:chExt cx="157316" cy="128558"/>
                </a:xfrm>
              </p:grpSpPr>
              <p:sp>
                <p:nvSpPr>
                  <p:cNvPr id="401" name="Rechthoek 400">
                    <a:extLst>
                      <a:ext uri="{FF2B5EF4-FFF2-40B4-BE49-F238E27FC236}">
                        <a16:creationId xmlns:a16="http://schemas.microsoft.com/office/drawing/2014/main" id="{F65C6A72-A2F6-4AAA-A077-C37FE1416EC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02" name="Pijl: punthaak 401">
                    <a:extLst>
                      <a:ext uri="{FF2B5EF4-FFF2-40B4-BE49-F238E27FC236}">
                        <a16:creationId xmlns:a16="http://schemas.microsoft.com/office/drawing/2014/main" id="{8226655F-3C15-4A5C-93C2-3F7E02830C4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nvGrpSpPr>
              <p:cNvPr id="361" name="Groep 360">
                <a:extLst>
                  <a:ext uri="{FF2B5EF4-FFF2-40B4-BE49-F238E27FC236}">
                    <a16:creationId xmlns:a16="http://schemas.microsoft.com/office/drawing/2014/main" id="{3BCC45F5-BF0C-4C2C-A692-DDDBED3B0548}"/>
                  </a:ext>
                </a:extLst>
              </p:cNvPr>
              <p:cNvGrpSpPr/>
              <p:nvPr userDrawn="1"/>
            </p:nvGrpSpPr>
            <p:grpSpPr>
              <a:xfrm>
                <a:off x="-3326107" y="720303"/>
                <a:ext cx="182598" cy="143759"/>
                <a:chOff x="-3634116" y="700986"/>
                <a:chExt cx="182598" cy="143759"/>
              </a:xfrm>
            </p:grpSpPr>
            <p:grpSp>
              <p:nvGrpSpPr>
                <p:cNvPr id="390" name="Groep 389">
                  <a:extLst>
                    <a:ext uri="{FF2B5EF4-FFF2-40B4-BE49-F238E27FC236}">
                      <a16:creationId xmlns:a16="http://schemas.microsoft.com/office/drawing/2014/main" id="{4DDD305F-0F8F-4F32-9C85-5491EA165E61}"/>
                    </a:ext>
                  </a:extLst>
                </p:cNvPr>
                <p:cNvGrpSpPr/>
                <p:nvPr userDrawn="1"/>
              </p:nvGrpSpPr>
              <p:grpSpPr>
                <a:xfrm>
                  <a:off x="-3634116" y="700986"/>
                  <a:ext cx="182598" cy="143759"/>
                  <a:chOff x="-3634116" y="700986"/>
                  <a:chExt cx="182598" cy="143759"/>
                </a:xfrm>
              </p:grpSpPr>
              <p:cxnSp>
                <p:nvCxnSpPr>
                  <p:cNvPr id="394" name="Rechte verbindingslijn 393">
                    <a:extLst>
                      <a:ext uri="{FF2B5EF4-FFF2-40B4-BE49-F238E27FC236}">
                        <a16:creationId xmlns:a16="http://schemas.microsoft.com/office/drawing/2014/main" id="{DFFE4D91-4F88-42E2-8457-E83F4CB6B640}"/>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95" name="Rechte verbindingslijn 394">
                    <a:extLst>
                      <a:ext uri="{FF2B5EF4-FFF2-40B4-BE49-F238E27FC236}">
                        <a16:creationId xmlns:a16="http://schemas.microsoft.com/office/drawing/2014/main" id="{0E5941A7-60DA-431E-AA99-BBCE098B89F3}"/>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96" name="Rechte verbindingslijn 395">
                    <a:extLst>
                      <a:ext uri="{FF2B5EF4-FFF2-40B4-BE49-F238E27FC236}">
                        <a16:creationId xmlns:a16="http://schemas.microsoft.com/office/drawing/2014/main" id="{C982059C-3C7F-4A5D-89F4-CC82E3F9017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97" name="Rechte verbindingslijn 396">
                    <a:extLst>
                      <a:ext uri="{FF2B5EF4-FFF2-40B4-BE49-F238E27FC236}">
                        <a16:creationId xmlns:a16="http://schemas.microsoft.com/office/drawing/2014/main" id="{86F7A230-9162-4E1F-BB9E-3095D6996DB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98" name="Rechte verbindingslijn 397">
                    <a:extLst>
                      <a:ext uri="{FF2B5EF4-FFF2-40B4-BE49-F238E27FC236}">
                        <a16:creationId xmlns:a16="http://schemas.microsoft.com/office/drawing/2014/main" id="{3C1AF05A-AE09-4DE0-BB31-31C42DB3DEBE}"/>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91" name="Groep 390">
                  <a:extLst>
                    <a:ext uri="{FF2B5EF4-FFF2-40B4-BE49-F238E27FC236}">
                      <a16:creationId xmlns:a16="http://schemas.microsoft.com/office/drawing/2014/main" id="{4EEC0FDF-F541-4167-BF12-ECB8ECD8BA58}"/>
                    </a:ext>
                  </a:extLst>
                </p:cNvPr>
                <p:cNvGrpSpPr/>
                <p:nvPr userDrawn="1"/>
              </p:nvGrpSpPr>
              <p:grpSpPr>
                <a:xfrm>
                  <a:off x="-3634047" y="735854"/>
                  <a:ext cx="88801" cy="72568"/>
                  <a:chOff x="-2091059" y="1395403"/>
                  <a:chExt cx="157316" cy="128558"/>
                </a:xfrm>
              </p:grpSpPr>
              <p:sp>
                <p:nvSpPr>
                  <p:cNvPr id="392" name="Rechthoek 391">
                    <a:extLst>
                      <a:ext uri="{FF2B5EF4-FFF2-40B4-BE49-F238E27FC236}">
                        <a16:creationId xmlns:a16="http://schemas.microsoft.com/office/drawing/2014/main" id="{DF445DFA-EACC-4D09-B0C0-5CBEBD236F3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93" name="Pijl: punthaak 392">
                    <a:extLst>
                      <a:ext uri="{FF2B5EF4-FFF2-40B4-BE49-F238E27FC236}">
                        <a16:creationId xmlns:a16="http://schemas.microsoft.com/office/drawing/2014/main" id="{4EAE07C5-AE99-4DB3-B3DB-0158A27F740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362" name="Rechte verbindingslijn 361">
                <a:extLst>
                  <a:ext uri="{FF2B5EF4-FFF2-40B4-BE49-F238E27FC236}">
                    <a16:creationId xmlns:a16="http://schemas.microsoft.com/office/drawing/2014/main" id="{1E722634-0A5C-40BA-901F-D09DC99EC5CE}"/>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63" name="Rechte verbindingslijn 362">
                <a:extLst>
                  <a:ext uri="{FF2B5EF4-FFF2-40B4-BE49-F238E27FC236}">
                    <a16:creationId xmlns:a16="http://schemas.microsoft.com/office/drawing/2014/main" id="{42BA1966-113C-4DE4-AF97-B4805D18965C}"/>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64" name="Groep 363">
                <a:extLst>
                  <a:ext uri="{FF2B5EF4-FFF2-40B4-BE49-F238E27FC236}">
                    <a16:creationId xmlns:a16="http://schemas.microsoft.com/office/drawing/2014/main" id="{237584BC-EEB1-4989-9911-8C6CC4DEA76F}"/>
                  </a:ext>
                </a:extLst>
              </p:cNvPr>
              <p:cNvGrpSpPr/>
              <p:nvPr userDrawn="1"/>
            </p:nvGrpSpPr>
            <p:grpSpPr>
              <a:xfrm>
                <a:off x="-2425037" y="370226"/>
                <a:ext cx="357690" cy="330595"/>
                <a:chOff x="-2721817" y="347336"/>
                <a:chExt cx="432805" cy="400021"/>
              </a:xfrm>
            </p:grpSpPr>
            <p:sp>
              <p:nvSpPr>
                <p:cNvPr id="379" name="Rechthoek 378">
                  <a:extLst>
                    <a:ext uri="{FF2B5EF4-FFF2-40B4-BE49-F238E27FC236}">
                      <a16:creationId xmlns:a16="http://schemas.microsoft.com/office/drawing/2014/main" id="{BDA53447-E547-4153-A2A9-4E5D7038CFE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80" name="Groep 379">
                  <a:extLst>
                    <a:ext uri="{FF2B5EF4-FFF2-40B4-BE49-F238E27FC236}">
                      <a16:creationId xmlns:a16="http://schemas.microsoft.com/office/drawing/2014/main" id="{BBF9F89B-7301-4492-8E88-8B39588B6A78}"/>
                    </a:ext>
                  </a:extLst>
                </p:cNvPr>
                <p:cNvGrpSpPr/>
                <p:nvPr userDrawn="1"/>
              </p:nvGrpSpPr>
              <p:grpSpPr>
                <a:xfrm>
                  <a:off x="-2652453" y="431583"/>
                  <a:ext cx="294076" cy="231526"/>
                  <a:chOff x="-3634116" y="700986"/>
                  <a:chExt cx="182598" cy="143759"/>
                </a:xfrm>
              </p:grpSpPr>
              <p:grpSp>
                <p:nvGrpSpPr>
                  <p:cNvPr id="381" name="Groep 380">
                    <a:extLst>
                      <a:ext uri="{FF2B5EF4-FFF2-40B4-BE49-F238E27FC236}">
                        <a16:creationId xmlns:a16="http://schemas.microsoft.com/office/drawing/2014/main" id="{F09829DB-3AF0-484D-A7BC-E2211C34D459}"/>
                      </a:ext>
                    </a:extLst>
                  </p:cNvPr>
                  <p:cNvGrpSpPr/>
                  <p:nvPr userDrawn="1"/>
                </p:nvGrpSpPr>
                <p:grpSpPr>
                  <a:xfrm>
                    <a:off x="-3634116" y="700986"/>
                    <a:ext cx="182598" cy="143759"/>
                    <a:chOff x="-3634116" y="700986"/>
                    <a:chExt cx="182598" cy="143759"/>
                  </a:xfrm>
                </p:grpSpPr>
                <p:cxnSp>
                  <p:nvCxnSpPr>
                    <p:cNvPr id="385" name="Rechte verbindingslijn 384">
                      <a:extLst>
                        <a:ext uri="{FF2B5EF4-FFF2-40B4-BE49-F238E27FC236}">
                          <a16:creationId xmlns:a16="http://schemas.microsoft.com/office/drawing/2014/main" id="{9D71773B-05FB-44F8-AB84-B15560168265}"/>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86" name="Rechte verbindingslijn 385">
                      <a:extLst>
                        <a:ext uri="{FF2B5EF4-FFF2-40B4-BE49-F238E27FC236}">
                          <a16:creationId xmlns:a16="http://schemas.microsoft.com/office/drawing/2014/main" id="{57CB98AB-C4AD-4911-A08A-FD591298259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87" name="Rechte verbindingslijn 386">
                      <a:extLst>
                        <a:ext uri="{FF2B5EF4-FFF2-40B4-BE49-F238E27FC236}">
                          <a16:creationId xmlns:a16="http://schemas.microsoft.com/office/drawing/2014/main" id="{9E30A211-C952-4068-9958-054E3A90C0F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88" name="Rechte verbindingslijn 387">
                      <a:extLst>
                        <a:ext uri="{FF2B5EF4-FFF2-40B4-BE49-F238E27FC236}">
                          <a16:creationId xmlns:a16="http://schemas.microsoft.com/office/drawing/2014/main" id="{BBA2D8CC-6032-4974-B068-7C3DC58D9DC3}"/>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89" name="Rechte verbindingslijn 388">
                      <a:extLst>
                        <a:ext uri="{FF2B5EF4-FFF2-40B4-BE49-F238E27FC236}">
                          <a16:creationId xmlns:a16="http://schemas.microsoft.com/office/drawing/2014/main" id="{4312392E-2194-426A-9856-13048A55AA0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82" name="Groep 381">
                    <a:extLst>
                      <a:ext uri="{FF2B5EF4-FFF2-40B4-BE49-F238E27FC236}">
                        <a16:creationId xmlns:a16="http://schemas.microsoft.com/office/drawing/2014/main" id="{86E09E35-12C0-40DC-BE6C-99401BFE0B55}"/>
                      </a:ext>
                    </a:extLst>
                  </p:cNvPr>
                  <p:cNvGrpSpPr/>
                  <p:nvPr userDrawn="1"/>
                </p:nvGrpSpPr>
                <p:grpSpPr>
                  <a:xfrm>
                    <a:off x="-3634047" y="735854"/>
                    <a:ext cx="88801" cy="72568"/>
                    <a:chOff x="-2091059" y="1395403"/>
                    <a:chExt cx="157316" cy="128558"/>
                  </a:xfrm>
                </p:grpSpPr>
                <p:sp>
                  <p:nvSpPr>
                    <p:cNvPr id="383" name="Rechthoek 382">
                      <a:extLst>
                        <a:ext uri="{FF2B5EF4-FFF2-40B4-BE49-F238E27FC236}">
                          <a16:creationId xmlns:a16="http://schemas.microsoft.com/office/drawing/2014/main" id="{0E3CF13D-9462-48E5-81B0-5E9A7579E15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84" name="Pijl: punthaak 383">
                      <a:extLst>
                        <a:ext uri="{FF2B5EF4-FFF2-40B4-BE49-F238E27FC236}">
                          <a16:creationId xmlns:a16="http://schemas.microsoft.com/office/drawing/2014/main" id="{D9F6AB0D-0167-4627-AAC6-7D32873A43F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grpSp>
            <p:nvGrpSpPr>
              <p:cNvPr id="365" name="Groep 364">
                <a:extLst>
                  <a:ext uri="{FF2B5EF4-FFF2-40B4-BE49-F238E27FC236}">
                    <a16:creationId xmlns:a16="http://schemas.microsoft.com/office/drawing/2014/main" id="{90ADC1C1-511A-486A-AD42-E3617C69C3DE}"/>
                  </a:ext>
                </a:extLst>
              </p:cNvPr>
              <p:cNvGrpSpPr/>
              <p:nvPr userDrawn="1"/>
            </p:nvGrpSpPr>
            <p:grpSpPr>
              <a:xfrm>
                <a:off x="-2425037" y="781500"/>
                <a:ext cx="357690" cy="330595"/>
                <a:chOff x="-2721817" y="782525"/>
                <a:chExt cx="432805" cy="400021"/>
              </a:xfrm>
            </p:grpSpPr>
            <p:sp>
              <p:nvSpPr>
                <p:cNvPr id="368" name="Rechthoek 367">
                  <a:extLst>
                    <a:ext uri="{FF2B5EF4-FFF2-40B4-BE49-F238E27FC236}">
                      <a16:creationId xmlns:a16="http://schemas.microsoft.com/office/drawing/2014/main" id="{6449ABFC-7519-43F1-BA77-2C15EB89AE8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369" name="Groep 368">
                  <a:extLst>
                    <a:ext uri="{FF2B5EF4-FFF2-40B4-BE49-F238E27FC236}">
                      <a16:creationId xmlns:a16="http://schemas.microsoft.com/office/drawing/2014/main" id="{107249C4-A36E-44B5-A378-B0084175A0D6}"/>
                    </a:ext>
                  </a:extLst>
                </p:cNvPr>
                <p:cNvGrpSpPr/>
                <p:nvPr userDrawn="1"/>
              </p:nvGrpSpPr>
              <p:grpSpPr>
                <a:xfrm>
                  <a:off x="-2652453" y="866772"/>
                  <a:ext cx="294076" cy="231526"/>
                  <a:chOff x="-3310843" y="700986"/>
                  <a:chExt cx="182598" cy="143759"/>
                </a:xfrm>
              </p:grpSpPr>
              <p:grpSp>
                <p:nvGrpSpPr>
                  <p:cNvPr id="370" name="Groep 369">
                    <a:extLst>
                      <a:ext uri="{FF2B5EF4-FFF2-40B4-BE49-F238E27FC236}">
                        <a16:creationId xmlns:a16="http://schemas.microsoft.com/office/drawing/2014/main" id="{8E9E6B51-4BCB-4BFC-BFCD-6F87520670E5}"/>
                      </a:ext>
                    </a:extLst>
                  </p:cNvPr>
                  <p:cNvGrpSpPr/>
                  <p:nvPr userDrawn="1"/>
                </p:nvGrpSpPr>
                <p:grpSpPr>
                  <a:xfrm>
                    <a:off x="-3310843" y="700986"/>
                    <a:ext cx="182598" cy="143759"/>
                    <a:chOff x="-3310843" y="700986"/>
                    <a:chExt cx="182598" cy="143759"/>
                  </a:xfrm>
                </p:grpSpPr>
                <p:cxnSp>
                  <p:nvCxnSpPr>
                    <p:cNvPr id="374" name="Rechte verbindingslijn 373">
                      <a:extLst>
                        <a:ext uri="{FF2B5EF4-FFF2-40B4-BE49-F238E27FC236}">
                          <a16:creationId xmlns:a16="http://schemas.microsoft.com/office/drawing/2014/main" id="{773B842B-D09B-4637-B737-4D1483ACC90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4A4DEFB1-F152-4E73-AEB7-E262ADC2F35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76" name="Rechte verbindingslijn 375">
                      <a:extLst>
                        <a:ext uri="{FF2B5EF4-FFF2-40B4-BE49-F238E27FC236}">
                          <a16:creationId xmlns:a16="http://schemas.microsoft.com/office/drawing/2014/main" id="{BB54AA7E-A54C-43E1-B81D-7A34165EEC0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77" name="Rechte verbindingslijn 376">
                      <a:extLst>
                        <a:ext uri="{FF2B5EF4-FFF2-40B4-BE49-F238E27FC236}">
                          <a16:creationId xmlns:a16="http://schemas.microsoft.com/office/drawing/2014/main" id="{40B22D51-1201-4005-82F1-F0BBC0C3FC4C}"/>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78" name="Rechte verbindingslijn 377">
                      <a:extLst>
                        <a:ext uri="{FF2B5EF4-FFF2-40B4-BE49-F238E27FC236}">
                          <a16:creationId xmlns:a16="http://schemas.microsoft.com/office/drawing/2014/main" id="{5009EDC0-DCD8-41B5-A232-A116FBFDB79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71" name="Groep 370">
                    <a:extLst>
                      <a:ext uri="{FF2B5EF4-FFF2-40B4-BE49-F238E27FC236}">
                        <a16:creationId xmlns:a16="http://schemas.microsoft.com/office/drawing/2014/main" id="{0C6EA3A6-2696-4C1F-9E8C-75F28BDD2AF3}"/>
                      </a:ext>
                    </a:extLst>
                  </p:cNvPr>
                  <p:cNvGrpSpPr/>
                  <p:nvPr userDrawn="1"/>
                </p:nvGrpSpPr>
                <p:grpSpPr>
                  <a:xfrm flipH="1">
                    <a:off x="-3310774" y="735854"/>
                    <a:ext cx="88801" cy="72568"/>
                    <a:chOff x="-2091059" y="1395403"/>
                    <a:chExt cx="157316" cy="128558"/>
                  </a:xfrm>
                </p:grpSpPr>
                <p:sp>
                  <p:nvSpPr>
                    <p:cNvPr id="372" name="Rechthoek 371">
                      <a:extLst>
                        <a:ext uri="{FF2B5EF4-FFF2-40B4-BE49-F238E27FC236}">
                          <a16:creationId xmlns:a16="http://schemas.microsoft.com/office/drawing/2014/main" id="{7F374AFF-7E68-452C-8EDE-33E2F546327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73" name="Pijl: punthaak 372">
                      <a:extLst>
                        <a:ext uri="{FF2B5EF4-FFF2-40B4-BE49-F238E27FC236}">
                          <a16:creationId xmlns:a16="http://schemas.microsoft.com/office/drawing/2014/main" id="{A1FED813-347A-4E92-A4BE-F000544C0EF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sp>
            <p:nvSpPr>
              <p:cNvPr id="366" name="Rechthoek 365">
                <a:extLst>
                  <a:ext uri="{FF2B5EF4-FFF2-40B4-BE49-F238E27FC236}">
                    <a16:creationId xmlns:a16="http://schemas.microsoft.com/office/drawing/2014/main" id="{7E80B20E-3FBB-4911-915F-A1E6D54423EB}"/>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up</a:t>
                </a:r>
              </a:p>
            </p:txBody>
          </p:sp>
          <p:sp>
            <p:nvSpPr>
              <p:cNvPr id="367" name="Rechthoek 366">
                <a:extLst>
                  <a:ext uri="{FF2B5EF4-FFF2-40B4-BE49-F238E27FC236}">
                    <a16:creationId xmlns:a16="http://schemas.microsoft.com/office/drawing/2014/main" id="{29C5C8B0-A3A7-48EE-B83D-707A85417490}"/>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down</a:t>
                </a:r>
              </a:p>
            </p:txBody>
          </p:sp>
        </p:grpSp>
        <p:sp>
          <p:nvSpPr>
            <p:cNvPr id="333" name="Ovaal 332">
              <a:extLst>
                <a:ext uri="{FF2B5EF4-FFF2-40B4-BE49-F238E27FC236}">
                  <a16:creationId xmlns:a16="http://schemas.microsoft.com/office/drawing/2014/main" id="{AABA1279-C25F-43D7-8E80-76C191087A81}"/>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34" name="Ovaal 333">
              <a:extLst>
                <a:ext uri="{FF2B5EF4-FFF2-40B4-BE49-F238E27FC236}">
                  <a16:creationId xmlns:a16="http://schemas.microsoft.com/office/drawing/2014/main" id="{91E1542F-4BE2-4DF9-881C-B93C12D82FFF}"/>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35" name="Ovaal 334">
              <a:extLst>
                <a:ext uri="{FF2B5EF4-FFF2-40B4-BE49-F238E27FC236}">
                  <a16:creationId xmlns:a16="http://schemas.microsoft.com/office/drawing/2014/main" id="{0449989B-F145-4860-A9E4-36B0EDD5041A}"/>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36" name="Ovaal 335">
              <a:extLst>
                <a:ext uri="{FF2B5EF4-FFF2-40B4-BE49-F238E27FC236}">
                  <a16:creationId xmlns:a16="http://schemas.microsoft.com/office/drawing/2014/main" id="{DA62F144-A8BB-4F12-A69C-C09645D07170}"/>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grpSp>
          <p:nvGrpSpPr>
            <p:cNvPr id="337" name="Meer informatie">
              <a:extLst>
                <a:ext uri="{FF2B5EF4-FFF2-40B4-BE49-F238E27FC236}">
                  <a16:creationId xmlns:a16="http://schemas.microsoft.com/office/drawing/2014/main" id="{9E55717C-DC28-48C6-ACE8-E76B4CE4043F}"/>
                </a:ext>
              </a:extLst>
            </p:cNvPr>
            <p:cNvGrpSpPr/>
            <p:nvPr userDrawn="1"/>
          </p:nvGrpSpPr>
          <p:grpSpPr>
            <a:xfrm>
              <a:off x="-3838247" y="5264509"/>
              <a:ext cx="3592791" cy="598458"/>
              <a:chOff x="-3741486" y="4170042"/>
              <a:chExt cx="3592791" cy="598458"/>
            </a:xfrm>
          </p:grpSpPr>
          <p:sp>
            <p:nvSpPr>
              <p:cNvPr id="354" name="Freeform 101">
                <a:extLst>
                  <a:ext uri="{FF2B5EF4-FFF2-40B4-BE49-F238E27FC236}">
                    <a16:creationId xmlns:a16="http://schemas.microsoft.com/office/drawing/2014/main" id="{36924724-C269-4E63-B5D2-B2296F06B6A8}"/>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dirty="0"/>
              </a:p>
            </p:txBody>
          </p:sp>
          <p:sp>
            <p:nvSpPr>
              <p:cNvPr id="355" name="Rechthoek 354">
                <a:extLst>
                  <a:ext uri="{FF2B5EF4-FFF2-40B4-BE49-F238E27FC236}">
                    <a16:creationId xmlns:a16="http://schemas.microsoft.com/office/drawing/2014/main" id="{6502DCB3-9B98-4A6B-A900-5DDD96B5DDAD}"/>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38" name="Rechthoek 337">
              <a:extLst>
                <a:ext uri="{FF2B5EF4-FFF2-40B4-BE49-F238E27FC236}">
                  <a16:creationId xmlns:a16="http://schemas.microsoft.com/office/drawing/2014/main" id="{4C1542D6-C7C3-4523-8482-4D3325E57584}"/>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sp>
          <p:nvSpPr>
            <p:cNvPr id="339" name="Ovaal 338">
              <a:extLst>
                <a:ext uri="{FF2B5EF4-FFF2-40B4-BE49-F238E27FC236}">
                  <a16:creationId xmlns:a16="http://schemas.microsoft.com/office/drawing/2014/main" id="{21A2EEA9-2B06-42D6-BFFB-5CDC4277DABB}"/>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340" name="Ovaal 339">
              <a:extLst>
                <a:ext uri="{FF2B5EF4-FFF2-40B4-BE49-F238E27FC236}">
                  <a16:creationId xmlns:a16="http://schemas.microsoft.com/office/drawing/2014/main" id="{339D39F0-1483-42EE-A6AD-A569F716F76F}"/>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41" name="Rechthoek 340">
              <a:extLst>
                <a:ext uri="{FF2B5EF4-FFF2-40B4-BE49-F238E27FC236}">
                  <a16:creationId xmlns:a16="http://schemas.microsoft.com/office/drawing/2014/main" id="{EF586294-AB50-41C6-9A3F-A43BFBDA14DD}"/>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342" name="Rechthoek 341">
              <a:extLst>
                <a:ext uri="{FF2B5EF4-FFF2-40B4-BE49-F238E27FC236}">
                  <a16:creationId xmlns:a16="http://schemas.microsoft.com/office/drawing/2014/main" id="{8788615C-B49C-475A-B42B-2DE257EA5248}"/>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43" name="Rechthoek 342">
              <a:extLst>
                <a:ext uri="{FF2B5EF4-FFF2-40B4-BE49-F238E27FC236}">
                  <a16:creationId xmlns:a16="http://schemas.microsoft.com/office/drawing/2014/main" id="{CFB6117C-E6A7-4677-BE3D-6522F436824D}"/>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344" name="Rechte verbindingslijn 343">
              <a:extLst>
                <a:ext uri="{FF2B5EF4-FFF2-40B4-BE49-F238E27FC236}">
                  <a16:creationId xmlns:a16="http://schemas.microsoft.com/office/drawing/2014/main" id="{3D2B67C4-CE1D-416A-A423-A1ECA99625FD}"/>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45" name="Rechte verbindingslijn 344">
              <a:extLst>
                <a:ext uri="{FF2B5EF4-FFF2-40B4-BE49-F238E27FC236}">
                  <a16:creationId xmlns:a16="http://schemas.microsoft.com/office/drawing/2014/main" id="{09E51D4C-09D8-4662-A34D-01BDCA1223DF}"/>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46" name="Rechte verbindingslijn 345">
              <a:extLst>
                <a:ext uri="{FF2B5EF4-FFF2-40B4-BE49-F238E27FC236}">
                  <a16:creationId xmlns:a16="http://schemas.microsoft.com/office/drawing/2014/main" id="{DFDCA0C8-912C-4587-A424-5E69E2662863}"/>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47" name="Rechte verbindingslijn 346">
              <a:extLst>
                <a:ext uri="{FF2B5EF4-FFF2-40B4-BE49-F238E27FC236}">
                  <a16:creationId xmlns:a16="http://schemas.microsoft.com/office/drawing/2014/main" id="{2DA4E077-4D3F-423C-952B-E8827EF12A35}"/>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48" name="Rechthoek 347">
              <a:extLst>
                <a:ext uri="{FF2B5EF4-FFF2-40B4-BE49-F238E27FC236}">
                  <a16:creationId xmlns:a16="http://schemas.microsoft.com/office/drawing/2014/main" id="{3C84294B-BBD2-467F-9ED6-2575FB96BB4A}"/>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349" name="Rechthoek 348">
              <a:extLst>
                <a:ext uri="{FF2B5EF4-FFF2-40B4-BE49-F238E27FC236}">
                  <a16:creationId xmlns:a16="http://schemas.microsoft.com/office/drawing/2014/main" id="{BBF2EAB6-8C07-466D-9276-443C3E501836}"/>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350" name="Rechthoek 349">
              <a:extLst>
                <a:ext uri="{FF2B5EF4-FFF2-40B4-BE49-F238E27FC236}">
                  <a16:creationId xmlns:a16="http://schemas.microsoft.com/office/drawing/2014/main" id="{0AA01EF0-0845-4271-8761-9FFF103B5EA8}"/>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351" name="Ovaal 350">
              <a:extLst>
                <a:ext uri="{FF2B5EF4-FFF2-40B4-BE49-F238E27FC236}">
                  <a16:creationId xmlns:a16="http://schemas.microsoft.com/office/drawing/2014/main" id="{C0BB610B-6A20-4F31-ACDF-4EADC507D512}"/>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2" name="Ovaal 351">
              <a:extLst>
                <a:ext uri="{FF2B5EF4-FFF2-40B4-BE49-F238E27FC236}">
                  <a16:creationId xmlns:a16="http://schemas.microsoft.com/office/drawing/2014/main" id="{6CE5EA1E-1BA2-4CA1-A1B6-1A3F06FA8616}"/>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5</a:t>
              </a:r>
            </a:p>
          </p:txBody>
        </p:sp>
        <p:sp>
          <p:nvSpPr>
            <p:cNvPr id="353" name="Rechthoek 352">
              <a:extLst>
                <a:ext uri="{FF2B5EF4-FFF2-40B4-BE49-F238E27FC236}">
                  <a16:creationId xmlns:a16="http://schemas.microsoft.com/office/drawing/2014/main" id="{AE630834-9B5C-4F18-B33A-6B4664F7A702}"/>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169" name="Tekstvak 168">
            <a:extLst>
              <a:ext uri="{FF2B5EF4-FFF2-40B4-BE49-F238E27FC236}">
                <a16:creationId xmlns:a16="http://schemas.microsoft.com/office/drawing/2014/main" id="{712B62D7-32CC-4479-B340-6C384F8EDDDC}"/>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402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Table 75/25%">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Table 75/25%</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8220854" y="1252538"/>
            <a:ext cx="3321845"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55" name="Instruction">
            <a:extLst>
              <a:ext uri="{FF2B5EF4-FFF2-40B4-BE49-F238E27FC236}">
                <a16:creationId xmlns:a16="http://schemas.microsoft.com/office/drawing/2014/main" id="{C33979A7-1261-49A9-8E55-228C1E1649C0}"/>
              </a:ext>
            </a:extLst>
          </p:cNvPr>
          <p:cNvGrpSpPr/>
          <p:nvPr userDrawn="1"/>
        </p:nvGrpSpPr>
        <p:grpSpPr>
          <a:xfrm>
            <a:off x="12391602" y="0"/>
            <a:ext cx="3183678" cy="3418198"/>
            <a:chOff x="12391601" y="0"/>
            <a:chExt cx="3183678" cy="3418198"/>
          </a:xfrm>
        </p:grpSpPr>
        <p:grpSp>
          <p:nvGrpSpPr>
            <p:cNvPr id="256" name="Meer informatie">
              <a:extLst>
                <a:ext uri="{FF2B5EF4-FFF2-40B4-BE49-F238E27FC236}">
                  <a16:creationId xmlns:a16="http://schemas.microsoft.com/office/drawing/2014/main" id="{75D1DBC2-86A4-470A-B6F8-A8E129229D25}"/>
                </a:ext>
              </a:extLst>
            </p:cNvPr>
            <p:cNvGrpSpPr/>
            <p:nvPr userDrawn="1"/>
          </p:nvGrpSpPr>
          <p:grpSpPr>
            <a:xfrm>
              <a:off x="12396764" y="2622893"/>
              <a:ext cx="3178515" cy="795305"/>
              <a:chOff x="-3741486" y="3347116"/>
              <a:chExt cx="3178515" cy="795305"/>
            </a:xfrm>
          </p:grpSpPr>
          <p:sp>
            <p:nvSpPr>
              <p:cNvPr id="278" name="Freeform 101">
                <a:extLst>
                  <a:ext uri="{FF2B5EF4-FFF2-40B4-BE49-F238E27FC236}">
                    <a16:creationId xmlns:a16="http://schemas.microsoft.com/office/drawing/2014/main" id="{FF2A189B-7BBE-47F1-AEBB-68803FE95F4F}"/>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79" name="Rechthoek 278">
                <a:extLst>
                  <a:ext uri="{FF2B5EF4-FFF2-40B4-BE49-F238E27FC236}">
                    <a16:creationId xmlns:a16="http://schemas.microsoft.com/office/drawing/2014/main" id="{A04D3147-C683-483C-AF24-9CF3227EB1D5}"/>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80" name="Rechte verbindingslijn 279">
                <a:extLst>
                  <a:ext uri="{FF2B5EF4-FFF2-40B4-BE49-F238E27FC236}">
                    <a16:creationId xmlns:a16="http://schemas.microsoft.com/office/drawing/2014/main" id="{11A00D9A-2D03-46EA-B0A1-014A56168E96}"/>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57" name="Rechthoek 256">
              <a:extLst>
                <a:ext uri="{FF2B5EF4-FFF2-40B4-BE49-F238E27FC236}">
                  <a16:creationId xmlns:a16="http://schemas.microsoft.com/office/drawing/2014/main" id="{77B986F2-7AAD-4B3B-BF52-39B46237361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58" name="Ovaal 257">
              <a:extLst>
                <a:ext uri="{FF2B5EF4-FFF2-40B4-BE49-F238E27FC236}">
                  <a16:creationId xmlns:a16="http://schemas.microsoft.com/office/drawing/2014/main" id="{7D82CFBE-1EB7-454E-840B-64B73EDA5944}"/>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59" name="Rechte verbindingslijn 258">
              <a:extLst>
                <a:ext uri="{FF2B5EF4-FFF2-40B4-BE49-F238E27FC236}">
                  <a16:creationId xmlns:a16="http://schemas.microsoft.com/office/drawing/2014/main" id="{F18C2087-FFAA-48E6-9AC0-C18042D3EADF}"/>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3E999BCB-A6E0-4754-9B53-24DCAC058DD3}"/>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2ADF8593-076E-4114-BCCE-DB64E77CC67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8BBEC0F0-7483-4C48-9157-B0955D41669C}"/>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63" name="Rechthoek 262">
              <a:extLst>
                <a:ext uri="{FF2B5EF4-FFF2-40B4-BE49-F238E27FC236}">
                  <a16:creationId xmlns:a16="http://schemas.microsoft.com/office/drawing/2014/main" id="{16EE9472-19D5-45F9-A58B-34618102D03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2B8B9B3E-6FF2-40E6-B667-D8ADD71E0049}"/>
                </a:ext>
              </a:extLst>
            </p:cNvPr>
            <p:cNvGrpSpPr/>
            <p:nvPr userDrawn="1"/>
          </p:nvGrpSpPr>
          <p:grpSpPr>
            <a:xfrm>
              <a:off x="12757282" y="2184550"/>
              <a:ext cx="825500" cy="209550"/>
              <a:chOff x="13504624" y="2482850"/>
              <a:chExt cx="825500" cy="209550"/>
            </a:xfrm>
          </p:grpSpPr>
          <p:sp>
            <p:nvSpPr>
              <p:cNvPr id="275" name="Rechthoek 274">
                <a:extLst>
                  <a:ext uri="{FF2B5EF4-FFF2-40B4-BE49-F238E27FC236}">
                    <a16:creationId xmlns:a16="http://schemas.microsoft.com/office/drawing/2014/main" id="{9734DBF8-8539-4C84-9569-16FE8B11AC0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276" name="Rechte verbindingslijn 275">
                <a:extLst>
                  <a:ext uri="{FF2B5EF4-FFF2-40B4-BE49-F238E27FC236}">
                    <a16:creationId xmlns:a16="http://schemas.microsoft.com/office/drawing/2014/main" id="{14F29507-B991-48F5-966C-78FAF3DF8F95}"/>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7" name="Gelijkbenige driehoek 276">
                <a:extLst>
                  <a:ext uri="{FF2B5EF4-FFF2-40B4-BE49-F238E27FC236}">
                    <a16:creationId xmlns:a16="http://schemas.microsoft.com/office/drawing/2014/main" id="{6FD24D1F-CC8D-454B-9D5A-A5F6B8C35B0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265" name="Rechte verbindingslijn 264">
              <a:extLst>
                <a:ext uri="{FF2B5EF4-FFF2-40B4-BE49-F238E27FC236}">
                  <a16:creationId xmlns:a16="http://schemas.microsoft.com/office/drawing/2014/main" id="{269605E5-E535-4DBE-9B31-739C2F2569C3}"/>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66" name="Tabel icoon">
              <a:extLst>
                <a:ext uri="{FF2B5EF4-FFF2-40B4-BE49-F238E27FC236}">
                  <a16:creationId xmlns:a16="http://schemas.microsoft.com/office/drawing/2014/main" id="{0A2A3420-A857-4CBF-AB6F-FD65BAECDB3A}"/>
                </a:ext>
              </a:extLst>
            </p:cNvPr>
            <p:cNvGrpSpPr/>
            <p:nvPr userDrawn="1"/>
          </p:nvGrpSpPr>
          <p:grpSpPr>
            <a:xfrm>
              <a:off x="12757283" y="1133664"/>
              <a:ext cx="375500" cy="339168"/>
              <a:chOff x="6072040" y="3376043"/>
              <a:chExt cx="1227920" cy="1109109"/>
            </a:xfrm>
          </p:grpSpPr>
          <p:sp>
            <p:nvSpPr>
              <p:cNvPr id="267" name="Rechthoek 266">
                <a:extLst>
                  <a:ext uri="{FF2B5EF4-FFF2-40B4-BE49-F238E27FC236}">
                    <a16:creationId xmlns:a16="http://schemas.microsoft.com/office/drawing/2014/main" id="{9C0FD894-B523-4BD7-96B8-A24F0AEDF55B}"/>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8" name="Rechthoek 267">
                <a:extLst>
                  <a:ext uri="{FF2B5EF4-FFF2-40B4-BE49-F238E27FC236}">
                    <a16:creationId xmlns:a16="http://schemas.microsoft.com/office/drawing/2014/main" id="{C948ABA2-3A84-45D2-B103-56470DD77D7B}"/>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69" name="Rechte verbindingslijn 268">
                <a:extLst>
                  <a:ext uri="{FF2B5EF4-FFF2-40B4-BE49-F238E27FC236}">
                    <a16:creationId xmlns:a16="http://schemas.microsoft.com/office/drawing/2014/main" id="{00CA0229-56C9-464F-A61D-C2F7E026CCA8}"/>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0" name="Rechte verbindingslijn 269">
                <a:extLst>
                  <a:ext uri="{FF2B5EF4-FFF2-40B4-BE49-F238E27FC236}">
                    <a16:creationId xmlns:a16="http://schemas.microsoft.com/office/drawing/2014/main" id="{DFFE698E-30FD-443F-BDCC-780D0EBEC03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1" name="Rechte verbindingslijn 270">
                <a:extLst>
                  <a:ext uri="{FF2B5EF4-FFF2-40B4-BE49-F238E27FC236}">
                    <a16:creationId xmlns:a16="http://schemas.microsoft.com/office/drawing/2014/main" id="{C457FA8F-7A41-4355-9833-731C8362467D}"/>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2" name="Rechte verbindingslijn 271">
                <a:extLst>
                  <a:ext uri="{FF2B5EF4-FFF2-40B4-BE49-F238E27FC236}">
                    <a16:creationId xmlns:a16="http://schemas.microsoft.com/office/drawing/2014/main" id="{707B0103-403D-484D-B2C2-ED44267F28F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3" name="Rechte verbindingslijn 272">
                <a:extLst>
                  <a:ext uri="{FF2B5EF4-FFF2-40B4-BE49-F238E27FC236}">
                    <a16:creationId xmlns:a16="http://schemas.microsoft.com/office/drawing/2014/main" id="{869BEAE7-A87B-47FB-8DF6-48646252CEB7}"/>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74" name="Rechthoek 273">
                <a:extLst>
                  <a:ext uri="{FF2B5EF4-FFF2-40B4-BE49-F238E27FC236}">
                    <a16:creationId xmlns:a16="http://schemas.microsoft.com/office/drawing/2014/main" id="{5072AF21-E00D-4830-AE28-8A47120C5B8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18" name="TextBox 7">
            <a:extLst>
              <a:ext uri="{FF2B5EF4-FFF2-40B4-BE49-F238E27FC236}">
                <a16:creationId xmlns:a16="http://schemas.microsoft.com/office/drawing/2014/main" id="{F850DF94-0D58-47C6-8D95-0AE2860252D2}"/>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243DA15D-80A1-41CE-904C-84F86C57BE21}"/>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A0776B6D-1EE5-41C2-A204-41223B3255AA}"/>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34B40D13-E70D-4A56-ABE6-F0BC18535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480C2EAB-B9D8-4C17-A82F-DC6E1A71A3CE}"/>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16645FF2-9217-4583-81DC-C9185175D305}"/>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31" name="Tijdelijke aanduiding voor tekst 7">
            <a:extLst>
              <a:ext uri="{FF2B5EF4-FFF2-40B4-BE49-F238E27FC236}">
                <a16:creationId xmlns:a16="http://schemas.microsoft.com/office/drawing/2014/main" id="{27B56EDD-F5F6-45DB-8FF9-BAD783CBF37E}"/>
              </a:ext>
            </a:extLst>
          </p:cNvPr>
          <p:cNvSpPr>
            <a:spLocks noGrp="1"/>
          </p:cNvSpPr>
          <p:nvPr>
            <p:ph type="body" sz="quarter" idx="17" hasCustomPrompt="1"/>
          </p:nvPr>
        </p:nvSpPr>
        <p:spPr>
          <a:xfrm>
            <a:off x="662715" y="1252539"/>
            <a:ext cx="7273647"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32" name="Tijdelijke aanduiding voor tekst 4">
            <a:extLst>
              <a:ext uri="{FF2B5EF4-FFF2-40B4-BE49-F238E27FC236}">
                <a16:creationId xmlns:a16="http://schemas.microsoft.com/office/drawing/2014/main" id="{59668479-E12F-4EC3-BC12-F8750BDDE855}"/>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33" name="Groep 132">
            <a:extLst>
              <a:ext uri="{FF2B5EF4-FFF2-40B4-BE49-F238E27FC236}">
                <a16:creationId xmlns:a16="http://schemas.microsoft.com/office/drawing/2014/main" id="{3CF35363-4F95-458F-A74A-7E7205DAD26A}"/>
              </a:ext>
            </a:extLst>
          </p:cNvPr>
          <p:cNvGrpSpPr/>
          <p:nvPr userDrawn="1"/>
        </p:nvGrpSpPr>
        <p:grpSpPr>
          <a:xfrm>
            <a:off x="-3854496" y="1434"/>
            <a:ext cx="3704094" cy="5997454"/>
            <a:chOff x="-3854496" y="1434"/>
            <a:chExt cx="3704094" cy="5997454"/>
          </a:xfrm>
        </p:grpSpPr>
        <p:sp>
          <p:nvSpPr>
            <p:cNvPr id="134" name="Rechthoek 133">
              <a:extLst>
                <a:ext uri="{FF2B5EF4-FFF2-40B4-BE49-F238E27FC236}">
                  <a16:creationId xmlns:a16="http://schemas.microsoft.com/office/drawing/2014/main" id="{6E6FB37D-F9F3-403A-977C-C168014122B2}"/>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35" name="Rechthoek 134">
              <a:extLst>
                <a:ext uri="{FF2B5EF4-FFF2-40B4-BE49-F238E27FC236}">
                  <a16:creationId xmlns:a16="http://schemas.microsoft.com/office/drawing/2014/main" id="{E1FA769C-9FEF-43DF-BB5D-8D8270262D69}"/>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36" name="Rechthoek 135">
              <a:extLst>
                <a:ext uri="{FF2B5EF4-FFF2-40B4-BE49-F238E27FC236}">
                  <a16:creationId xmlns:a16="http://schemas.microsoft.com/office/drawing/2014/main" id="{9171CD2E-3391-4A96-87BF-916F9ECD2900}"/>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37" name="Ovaal 136">
              <a:extLst>
                <a:ext uri="{FF2B5EF4-FFF2-40B4-BE49-F238E27FC236}">
                  <a16:creationId xmlns:a16="http://schemas.microsoft.com/office/drawing/2014/main" id="{117CFC2F-1A8C-464E-B554-371CF9BEBDEB}"/>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38" name="Groep 137">
              <a:extLst>
                <a:ext uri="{FF2B5EF4-FFF2-40B4-BE49-F238E27FC236}">
                  <a16:creationId xmlns:a16="http://schemas.microsoft.com/office/drawing/2014/main" id="{4ECBD735-DF67-439E-B2F2-C0092CCB1491}"/>
                </a:ext>
              </a:extLst>
            </p:cNvPr>
            <p:cNvGrpSpPr/>
            <p:nvPr userDrawn="1"/>
          </p:nvGrpSpPr>
          <p:grpSpPr>
            <a:xfrm>
              <a:off x="-3854496" y="349413"/>
              <a:ext cx="2933825" cy="558875"/>
              <a:chOff x="-3419346" y="368233"/>
              <a:chExt cx="3904920" cy="743862"/>
            </a:xfrm>
          </p:grpSpPr>
          <p:sp>
            <p:nvSpPr>
              <p:cNvPr id="162" name="Rechthoek 161">
                <a:extLst>
                  <a:ext uri="{FF2B5EF4-FFF2-40B4-BE49-F238E27FC236}">
                    <a16:creationId xmlns:a16="http://schemas.microsoft.com/office/drawing/2014/main" id="{2E983232-2442-4BDB-AB73-924306DA405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63" name="Rechte verbindingslijn 162">
                <a:extLst>
                  <a:ext uri="{FF2B5EF4-FFF2-40B4-BE49-F238E27FC236}">
                    <a16:creationId xmlns:a16="http://schemas.microsoft.com/office/drawing/2014/main" id="{1703E9BA-4FB2-4B46-8622-28A2C4792AC1}"/>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2A8D122F-033D-460B-BA0F-91D5486C682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Rechthoek 164">
                <a:extLst>
                  <a:ext uri="{FF2B5EF4-FFF2-40B4-BE49-F238E27FC236}">
                    <a16:creationId xmlns:a16="http://schemas.microsoft.com/office/drawing/2014/main" id="{896C34CF-3AFD-4274-80FF-A6241EF1EEC5}"/>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66" name="Groep 165">
                <a:extLst>
                  <a:ext uri="{FF2B5EF4-FFF2-40B4-BE49-F238E27FC236}">
                    <a16:creationId xmlns:a16="http://schemas.microsoft.com/office/drawing/2014/main" id="{EDD542EA-79CD-4513-8470-7A1B0683C2F6}"/>
                  </a:ext>
                </a:extLst>
              </p:cNvPr>
              <p:cNvGrpSpPr/>
              <p:nvPr userDrawn="1"/>
            </p:nvGrpSpPr>
            <p:grpSpPr>
              <a:xfrm>
                <a:off x="-3002834" y="720303"/>
                <a:ext cx="182598" cy="143759"/>
                <a:chOff x="-3310843" y="700986"/>
                <a:chExt cx="182598" cy="143759"/>
              </a:xfrm>
            </p:grpSpPr>
            <p:grpSp>
              <p:nvGrpSpPr>
                <p:cNvPr id="310" name="Groep 309">
                  <a:extLst>
                    <a:ext uri="{FF2B5EF4-FFF2-40B4-BE49-F238E27FC236}">
                      <a16:creationId xmlns:a16="http://schemas.microsoft.com/office/drawing/2014/main" id="{B0F34194-9CC7-4785-AF17-4EA0956DEE87}"/>
                    </a:ext>
                  </a:extLst>
                </p:cNvPr>
                <p:cNvGrpSpPr/>
                <p:nvPr userDrawn="1"/>
              </p:nvGrpSpPr>
              <p:grpSpPr>
                <a:xfrm>
                  <a:off x="-3310843" y="700986"/>
                  <a:ext cx="182598" cy="143759"/>
                  <a:chOff x="-3310843" y="700986"/>
                  <a:chExt cx="182598" cy="143759"/>
                </a:xfrm>
              </p:grpSpPr>
              <p:cxnSp>
                <p:nvCxnSpPr>
                  <p:cNvPr id="314" name="Rechte verbindingslijn 313">
                    <a:extLst>
                      <a:ext uri="{FF2B5EF4-FFF2-40B4-BE49-F238E27FC236}">
                        <a16:creationId xmlns:a16="http://schemas.microsoft.com/office/drawing/2014/main" id="{E3B4744C-132F-4B41-B2DC-17579DAFBB5F}"/>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10D69C2C-2AA8-43E9-954E-9F0BCE497DB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16" name="Rechte verbindingslijn 315">
                    <a:extLst>
                      <a:ext uri="{FF2B5EF4-FFF2-40B4-BE49-F238E27FC236}">
                        <a16:creationId xmlns:a16="http://schemas.microsoft.com/office/drawing/2014/main" id="{6C4F28D4-4761-4EC1-9A82-470C4DB0999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7" name="Rechte verbindingslijn 316">
                    <a:extLst>
                      <a:ext uri="{FF2B5EF4-FFF2-40B4-BE49-F238E27FC236}">
                        <a16:creationId xmlns:a16="http://schemas.microsoft.com/office/drawing/2014/main" id="{C6F34AB5-5D8A-40D7-B704-4F165399734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8" name="Rechte verbindingslijn 317">
                    <a:extLst>
                      <a:ext uri="{FF2B5EF4-FFF2-40B4-BE49-F238E27FC236}">
                        <a16:creationId xmlns:a16="http://schemas.microsoft.com/office/drawing/2014/main" id="{CEB479BE-340C-433C-B7F8-E1921FBA466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11" name="Groep 310">
                  <a:extLst>
                    <a:ext uri="{FF2B5EF4-FFF2-40B4-BE49-F238E27FC236}">
                      <a16:creationId xmlns:a16="http://schemas.microsoft.com/office/drawing/2014/main" id="{E4F2B813-85A5-4F4A-9FE2-E33014C0FD02}"/>
                    </a:ext>
                  </a:extLst>
                </p:cNvPr>
                <p:cNvGrpSpPr/>
                <p:nvPr userDrawn="1"/>
              </p:nvGrpSpPr>
              <p:grpSpPr>
                <a:xfrm flipH="1">
                  <a:off x="-3310774" y="735854"/>
                  <a:ext cx="88801" cy="72568"/>
                  <a:chOff x="-2091059" y="1395403"/>
                  <a:chExt cx="157316" cy="128558"/>
                </a:xfrm>
              </p:grpSpPr>
              <p:sp>
                <p:nvSpPr>
                  <p:cNvPr id="312" name="Rechthoek 311">
                    <a:extLst>
                      <a:ext uri="{FF2B5EF4-FFF2-40B4-BE49-F238E27FC236}">
                        <a16:creationId xmlns:a16="http://schemas.microsoft.com/office/drawing/2014/main" id="{66756B0C-EB9E-4344-892F-199D3912B3B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13" name="Pijl: punthaak 312">
                    <a:extLst>
                      <a:ext uri="{FF2B5EF4-FFF2-40B4-BE49-F238E27FC236}">
                        <a16:creationId xmlns:a16="http://schemas.microsoft.com/office/drawing/2014/main" id="{2C85212E-5921-4ECB-BC07-57CE77813A8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67" name="Groep 166">
                <a:extLst>
                  <a:ext uri="{FF2B5EF4-FFF2-40B4-BE49-F238E27FC236}">
                    <a16:creationId xmlns:a16="http://schemas.microsoft.com/office/drawing/2014/main" id="{F97A849B-CFEF-4EE6-848D-7CE6010390C1}"/>
                  </a:ext>
                </a:extLst>
              </p:cNvPr>
              <p:cNvGrpSpPr/>
              <p:nvPr userDrawn="1"/>
            </p:nvGrpSpPr>
            <p:grpSpPr>
              <a:xfrm>
                <a:off x="-3326107" y="720303"/>
                <a:ext cx="182598" cy="143759"/>
                <a:chOff x="-3634116" y="700986"/>
                <a:chExt cx="182598" cy="143759"/>
              </a:xfrm>
            </p:grpSpPr>
            <p:grpSp>
              <p:nvGrpSpPr>
                <p:cNvPr id="301" name="Groep 300">
                  <a:extLst>
                    <a:ext uri="{FF2B5EF4-FFF2-40B4-BE49-F238E27FC236}">
                      <a16:creationId xmlns:a16="http://schemas.microsoft.com/office/drawing/2014/main" id="{115C812F-B9BA-42C7-8019-5AB82667AD58}"/>
                    </a:ext>
                  </a:extLst>
                </p:cNvPr>
                <p:cNvGrpSpPr/>
                <p:nvPr userDrawn="1"/>
              </p:nvGrpSpPr>
              <p:grpSpPr>
                <a:xfrm>
                  <a:off x="-3634116" y="700986"/>
                  <a:ext cx="182598" cy="143759"/>
                  <a:chOff x="-3634116" y="700986"/>
                  <a:chExt cx="182598" cy="143759"/>
                </a:xfrm>
              </p:grpSpPr>
              <p:cxnSp>
                <p:nvCxnSpPr>
                  <p:cNvPr id="305" name="Rechte verbindingslijn 304">
                    <a:extLst>
                      <a:ext uri="{FF2B5EF4-FFF2-40B4-BE49-F238E27FC236}">
                        <a16:creationId xmlns:a16="http://schemas.microsoft.com/office/drawing/2014/main" id="{D6F1D300-15CE-4E82-8347-56D06BD9CA86}"/>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06" name="Rechte verbindingslijn 305">
                    <a:extLst>
                      <a:ext uri="{FF2B5EF4-FFF2-40B4-BE49-F238E27FC236}">
                        <a16:creationId xmlns:a16="http://schemas.microsoft.com/office/drawing/2014/main" id="{B1C2C295-F649-4706-8741-FB92C77506E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7" name="Rechte verbindingslijn 306">
                    <a:extLst>
                      <a:ext uri="{FF2B5EF4-FFF2-40B4-BE49-F238E27FC236}">
                        <a16:creationId xmlns:a16="http://schemas.microsoft.com/office/drawing/2014/main" id="{75D98B0B-8C84-46C5-850A-B3E4446E4FC3}"/>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8" name="Rechte verbindingslijn 307">
                    <a:extLst>
                      <a:ext uri="{FF2B5EF4-FFF2-40B4-BE49-F238E27FC236}">
                        <a16:creationId xmlns:a16="http://schemas.microsoft.com/office/drawing/2014/main" id="{8664E85A-94F8-4B5D-A2EC-EB986423D39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9" name="Rechte verbindingslijn 308">
                    <a:extLst>
                      <a:ext uri="{FF2B5EF4-FFF2-40B4-BE49-F238E27FC236}">
                        <a16:creationId xmlns:a16="http://schemas.microsoft.com/office/drawing/2014/main" id="{ED5F1BDE-D8A2-4128-B8A4-19AA273881CE}"/>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02" name="Groep 301">
                  <a:extLst>
                    <a:ext uri="{FF2B5EF4-FFF2-40B4-BE49-F238E27FC236}">
                      <a16:creationId xmlns:a16="http://schemas.microsoft.com/office/drawing/2014/main" id="{39BDA852-DD3B-431E-B013-72919C78A59E}"/>
                    </a:ext>
                  </a:extLst>
                </p:cNvPr>
                <p:cNvGrpSpPr/>
                <p:nvPr userDrawn="1"/>
              </p:nvGrpSpPr>
              <p:grpSpPr>
                <a:xfrm>
                  <a:off x="-3634047" y="735854"/>
                  <a:ext cx="88801" cy="72568"/>
                  <a:chOff x="-2091059" y="1395403"/>
                  <a:chExt cx="157316" cy="128558"/>
                </a:xfrm>
              </p:grpSpPr>
              <p:sp>
                <p:nvSpPr>
                  <p:cNvPr id="303" name="Rechthoek 302">
                    <a:extLst>
                      <a:ext uri="{FF2B5EF4-FFF2-40B4-BE49-F238E27FC236}">
                        <a16:creationId xmlns:a16="http://schemas.microsoft.com/office/drawing/2014/main" id="{CE5571F4-D1D8-4B81-B1A1-8E30B20A3E8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04" name="Pijl: punthaak 303">
                    <a:extLst>
                      <a:ext uri="{FF2B5EF4-FFF2-40B4-BE49-F238E27FC236}">
                        <a16:creationId xmlns:a16="http://schemas.microsoft.com/office/drawing/2014/main" id="{BB8DE59F-FFE3-4779-81BD-D4C81DE7759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68" name="Rechte verbindingslijn 167">
                <a:extLst>
                  <a:ext uri="{FF2B5EF4-FFF2-40B4-BE49-F238E27FC236}">
                    <a16:creationId xmlns:a16="http://schemas.microsoft.com/office/drawing/2014/main" id="{94BCE228-47DF-4BC6-970A-890D2B5EF8B9}"/>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73" name="Rechte verbindingslijn 172">
                <a:extLst>
                  <a:ext uri="{FF2B5EF4-FFF2-40B4-BE49-F238E27FC236}">
                    <a16:creationId xmlns:a16="http://schemas.microsoft.com/office/drawing/2014/main" id="{10B772CC-ACA9-4C17-BF50-F5A7B599B769}"/>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74" name="Groep 173">
                <a:extLst>
                  <a:ext uri="{FF2B5EF4-FFF2-40B4-BE49-F238E27FC236}">
                    <a16:creationId xmlns:a16="http://schemas.microsoft.com/office/drawing/2014/main" id="{683B0E7C-AF1D-4344-83F7-9D949C213A02}"/>
                  </a:ext>
                </a:extLst>
              </p:cNvPr>
              <p:cNvGrpSpPr/>
              <p:nvPr userDrawn="1"/>
            </p:nvGrpSpPr>
            <p:grpSpPr>
              <a:xfrm>
                <a:off x="-2425037" y="370226"/>
                <a:ext cx="357690" cy="330595"/>
                <a:chOff x="-2721817" y="347336"/>
                <a:chExt cx="432805" cy="400021"/>
              </a:xfrm>
            </p:grpSpPr>
            <p:sp>
              <p:nvSpPr>
                <p:cNvPr id="290" name="Rechthoek 289">
                  <a:extLst>
                    <a:ext uri="{FF2B5EF4-FFF2-40B4-BE49-F238E27FC236}">
                      <a16:creationId xmlns:a16="http://schemas.microsoft.com/office/drawing/2014/main" id="{A594A16A-2850-4B50-9EB6-B374F649916D}"/>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291" name="Groep 290">
                  <a:extLst>
                    <a:ext uri="{FF2B5EF4-FFF2-40B4-BE49-F238E27FC236}">
                      <a16:creationId xmlns:a16="http://schemas.microsoft.com/office/drawing/2014/main" id="{80745C2D-701D-4F50-85B0-461E25A5B576}"/>
                    </a:ext>
                  </a:extLst>
                </p:cNvPr>
                <p:cNvGrpSpPr/>
                <p:nvPr userDrawn="1"/>
              </p:nvGrpSpPr>
              <p:grpSpPr>
                <a:xfrm>
                  <a:off x="-2652453" y="431583"/>
                  <a:ext cx="294076" cy="231526"/>
                  <a:chOff x="-3634116" y="700986"/>
                  <a:chExt cx="182598" cy="143759"/>
                </a:xfrm>
              </p:grpSpPr>
              <p:grpSp>
                <p:nvGrpSpPr>
                  <p:cNvPr id="292" name="Groep 291">
                    <a:extLst>
                      <a:ext uri="{FF2B5EF4-FFF2-40B4-BE49-F238E27FC236}">
                        <a16:creationId xmlns:a16="http://schemas.microsoft.com/office/drawing/2014/main" id="{23FEB2FD-CA35-4AE3-A359-CD2B145C56BB}"/>
                      </a:ext>
                    </a:extLst>
                  </p:cNvPr>
                  <p:cNvGrpSpPr/>
                  <p:nvPr userDrawn="1"/>
                </p:nvGrpSpPr>
                <p:grpSpPr>
                  <a:xfrm>
                    <a:off x="-3634116" y="700986"/>
                    <a:ext cx="182598" cy="143759"/>
                    <a:chOff x="-3634116" y="700986"/>
                    <a:chExt cx="182598" cy="143759"/>
                  </a:xfrm>
                </p:grpSpPr>
                <p:cxnSp>
                  <p:nvCxnSpPr>
                    <p:cNvPr id="296" name="Rechte verbindingslijn 295">
                      <a:extLst>
                        <a:ext uri="{FF2B5EF4-FFF2-40B4-BE49-F238E27FC236}">
                          <a16:creationId xmlns:a16="http://schemas.microsoft.com/office/drawing/2014/main" id="{94E16D90-C44D-4FAD-953F-B927878BD4C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7" name="Rechte verbindingslijn 296">
                      <a:extLst>
                        <a:ext uri="{FF2B5EF4-FFF2-40B4-BE49-F238E27FC236}">
                          <a16:creationId xmlns:a16="http://schemas.microsoft.com/office/drawing/2014/main" id="{8F4B6E2E-273B-4779-BD12-32AAF442F615}"/>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8" name="Rechte verbindingslijn 297">
                      <a:extLst>
                        <a:ext uri="{FF2B5EF4-FFF2-40B4-BE49-F238E27FC236}">
                          <a16:creationId xmlns:a16="http://schemas.microsoft.com/office/drawing/2014/main" id="{4A48AB12-6F3E-4B49-A4DB-FA222CF82B1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9" name="Rechte verbindingslijn 298">
                      <a:extLst>
                        <a:ext uri="{FF2B5EF4-FFF2-40B4-BE49-F238E27FC236}">
                          <a16:creationId xmlns:a16="http://schemas.microsoft.com/office/drawing/2014/main" id="{D96C0F1E-9860-4CF8-974E-02C6E7E6039C}"/>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00" name="Rechte verbindingslijn 299">
                      <a:extLst>
                        <a:ext uri="{FF2B5EF4-FFF2-40B4-BE49-F238E27FC236}">
                          <a16:creationId xmlns:a16="http://schemas.microsoft.com/office/drawing/2014/main" id="{EBD904F7-D276-4E8F-A4E9-620981E6D37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93" name="Groep 292">
                    <a:extLst>
                      <a:ext uri="{FF2B5EF4-FFF2-40B4-BE49-F238E27FC236}">
                        <a16:creationId xmlns:a16="http://schemas.microsoft.com/office/drawing/2014/main" id="{EEC5FCAA-48AB-4C47-8FDE-93681E3433C1}"/>
                      </a:ext>
                    </a:extLst>
                  </p:cNvPr>
                  <p:cNvGrpSpPr/>
                  <p:nvPr userDrawn="1"/>
                </p:nvGrpSpPr>
                <p:grpSpPr>
                  <a:xfrm>
                    <a:off x="-3634047" y="735854"/>
                    <a:ext cx="88801" cy="72568"/>
                    <a:chOff x="-2091059" y="1395403"/>
                    <a:chExt cx="157316" cy="128558"/>
                  </a:xfrm>
                </p:grpSpPr>
                <p:sp>
                  <p:nvSpPr>
                    <p:cNvPr id="294" name="Rechthoek 293">
                      <a:extLst>
                        <a:ext uri="{FF2B5EF4-FFF2-40B4-BE49-F238E27FC236}">
                          <a16:creationId xmlns:a16="http://schemas.microsoft.com/office/drawing/2014/main" id="{8BDEEFDC-18A2-4594-B893-147F918336A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95" name="Pijl: punthaak 294">
                      <a:extLst>
                        <a:ext uri="{FF2B5EF4-FFF2-40B4-BE49-F238E27FC236}">
                          <a16:creationId xmlns:a16="http://schemas.microsoft.com/office/drawing/2014/main" id="{F9AFE2DF-2F3B-438E-B349-C9F2170CE0F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75" name="Groep 174">
                <a:extLst>
                  <a:ext uri="{FF2B5EF4-FFF2-40B4-BE49-F238E27FC236}">
                    <a16:creationId xmlns:a16="http://schemas.microsoft.com/office/drawing/2014/main" id="{B597C524-8AC8-4C1C-8C58-8E72B964CADF}"/>
                  </a:ext>
                </a:extLst>
              </p:cNvPr>
              <p:cNvGrpSpPr/>
              <p:nvPr userDrawn="1"/>
            </p:nvGrpSpPr>
            <p:grpSpPr>
              <a:xfrm>
                <a:off x="-2425037" y="781500"/>
                <a:ext cx="357690" cy="330595"/>
                <a:chOff x="-2721817" y="782525"/>
                <a:chExt cx="432805" cy="400021"/>
              </a:xfrm>
            </p:grpSpPr>
            <p:sp>
              <p:nvSpPr>
                <p:cNvPr id="178" name="Rechthoek 177">
                  <a:extLst>
                    <a:ext uri="{FF2B5EF4-FFF2-40B4-BE49-F238E27FC236}">
                      <a16:creationId xmlns:a16="http://schemas.microsoft.com/office/drawing/2014/main" id="{D54720B2-4190-4C82-BAC0-29849E4CC341}"/>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9" name="Groep 178">
                  <a:extLst>
                    <a:ext uri="{FF2B5EF4-FFF2-40B4-BE49-F238E27FC236}">
                      <a16:creationId xmlns:a16="http://schemas.microsoft.com/office/drawing/2014/main" id="{BC887FC5-E5C6-4764-8AB3-7EBDB14E7977}"/>
                    </a:ext>
                  </a:extLst>
                </p:cNvPr>
                <p:cNvGrpSpPr/>
                <p:nvPr userDrawn="1"/>
              </p:nvGrpSpPr>
              <p:grpSpPr>
                <a:xfrm>
                  <a:off x="-2652453" y="866772"/>
                  <a:ext cx="294076" cy="231526"/>
                  <a:chOff x="-3310843" y="700986"/>
                  <a:chExt cx="182598" cy="143759"/>
                </a:xfrm>
              </p:grpSpPr>
              <p:grpSp>
                <p:nvGrpSpPr>
                  <p:cNvPr id="281" name="Groep 280">
                    <a:extLst>
                      <a:ext uri="{FF2B5EF4-FFF2-40B4-BE49-F238E27FC236}">
                        <a16:creationId xmlns:a16="http://schemas.microsoft.com/office/drawing/2014/main" id="{5450DE92-B0FE-4B64-8067-B9EB13D37869}"/>
                      </a:ext>
                    </a:extLst>
                  </p:cNvPr>
                  <p:cNvGrpSpPr/>
                  <p:nvPr userDrawn="1"/>
                </p:nvGrpSpPr>
                <p:grpSpPr>
                  <a:xfrm>
                    <a:off x="-3310843" y="700986"/>
                    <a:ext cx="182598" cy="143759"/>
                    <a:chOff x="-3310843" y="700986"/>
                    <a:chExt cx="182598" cy="143759"/>
                  </a:xfrm>
                </p:grpSpPr>
                <p:cxnSp>
                  <p:nvCxnSpPr>
                    <p:cNvPr id="285" name="Rechte verbindingslijn 284">
                      <a:extLst>
                        <a:ext uri="{FF2B5EF4-FFF2-40B4-BE49-F238E27FC236}">
                          <a16:creationId xmlns:a16="http://schemas.microsoft.com/office/drawing/2014/main" id="{F424F8A4-47EC-45F4-82A4-D12BEC65683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40EEF1CD-A711-4A25-AA65-5F5FC623452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5ED330C6-D5D8-4ED6-AB45-70C1455486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8" name="Rechte verbindingslijn 287">
                      <a:extLst>
                        <a:ext uri="{FF2B5EF4-FFF2-40B4-BE49-F238E27FC236}">
                          <a16:creationId xmlns:a16="http://schemas.microsoft.com/office/drawing/2014/main" id="{F7D27642-3785-4909-991A-5A7932B57216}"/>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9" name="Rechte verbindingslijn 288">
                      <a:extLst>
                        <a:ext uri="{FF2B5EF4-FFF2-40B4-BE49-F238E27FC236}">
                          <a16:creationId xmlns:a16="http://schemas.microsoft.com/office/drawing/2014/main" id="{2F5F23FD-33A3-46EC-9760-F85E1F798EDF}"/>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82" name="Groep 281">
                    <a:extLst>
                      <a:ext uri="{FF2B5EF4-FFF2-40B4-BE49-F238E27FC236}">
                        <a16:creationId xmlns:a16="http://schemas.microsoft.com/office/drawing/2014/main" id="{8FFC1C59-0A19-462F-99DD-43DF4FE32B69}"/>
                      </a:ext>
                    </a:extLst>
                  </p:cNvPr>
                  <p:cNvGrpSpPr/>
                  <p:nvPr userDrawn="1"/>
                </p:nvGrpSpPr>
                <p:grpSpPr>
                  <a:xfrm flipH="1">
                    <a:off x="-3310774" y="735854"/>
                    <a:ext cx="88801" cy="72568"/>
                    <a:chOff x="-2091059" y="1395403"/>
                    <a:chExt cx="157316" cy="128558"/>
                  </a:xfrm>
                </p:grpSpPr>
                <p:sp>
                  <p:nvSpPr>
                    <p:cNvPr id="283" name="Rechthoek 282">
                      <a:extLst>
                        <a:ext uri="{FF2B5EF4-FFF2-40B4-BE49-F238E27FC236}">
                          <a16:creationId xmlns:a16="http://schemas.microsoft.com/office/drawing/2014/main" id="{D58CD247-757E-4FC2-8F3F-5C1DCF8E9DF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84" name="Pijl: punthaak 283">
                      <a:extLst>
                        <a:ext uri="{FF2B5EF4-FFF2-40B4-BE49-F238E27FC236}">
                          <a16:creationId xmlns:a16="http://schemas.microsoft.com/office/drawing/2014/main" id="{01E5EE18-88A4-4D81-8F05-79E5E872E7B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76" name="Rechthoek 175">
                <a:extLst>
                  <a:ext uri="{FF2B5EF4-FFF2-40B4-BE49-F238E27FC236}">
                    <a16:creationId xmlns:a16="http://schemas.microsoft.com/office/drawing/2014/main" id="{DC84000E-0289-42F9-9705-F20857EBC05C}"/>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77" name="Rechthoek 176">
                <a:extLst>
                  <a:ext uri="{FF2B5EF4-FFF2-40B4-BE49-F238E27FC236}">
                    <a16:creationId xmlns:a16="http://schemas.microsoft.com/office/drawing/2014/main" id="{8EBE0574-9024-41F5-92E2-438D96D63497}"/>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39" name="Ovaal 138">
              <a:extLst>
                <a:ext uri="{FF2B5EF4-FFF2-40B4-BE49-F238E27FC236}">
                  <a16:creationId xmlns:a16="http://schemas.microsoft.com/office/drawing/2014/main" id="{315F4A44-6318-4D2E-B1BC-65B57CD35A03}"/>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40" name="Ovaal 139">
              <a:extLst>
                <a:ext uri="{FF2B5EF4-FFF2-40B4-BE49-F238E27FC236}">
                  <a16:creationId xmlns:a16="http://schemas.microsoft.com/office/drawing/2014/main" id="{BDBBBBAC-C32D-4002-A2E5-38567E7694F8}"/>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41" name="Ovaal 140">
              <a:extLst>
                <a:ext uri="{FF2B5EF4-FFF2-40B4-BE49-F238E27FC236}">
                  <a16:creationId xmlns:a16="http://schemas.microsoft.com/office/drawing/2014/main" id="{3A12D86D-ED5A-43E9-8A17-A43E5A2B2179}"/>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2" name="Ovaal 141">
              <a:extLst>
                <a:ext uri="{FF2B5EF4-FFF2-40B4-BE49-F238E27FC236}">
                  <a16:creationId xmlns:a16="http://schemas.microsoft.com/office/drawing/2014/main" id="{EB9EA88A-BE64-450B-B289-0B00B1CBC80F}"/>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43" name="Meer informatie">
              <a:extLst>
                <a:ext uri="{FF2B5EF4-FFF2-40B4-BE49-F238E27FC236}">
                  <a16:creationId xmlns:a16="http://schemas.microsoft.com/office/drawing/2014/main" id="{3C704F9A-2C87-4A63-BFA6-502992797597}"/>
                </a:ext>
              </a:extLst>
            </p:cNvPr>
            <p:cNvGrpSpPr/>
            <p:nvPr userDrawn="1"/>
          </p:nvGrpSpPr>
          <p:grpSpPr>
            <a:xfrm>
              <a:off x="-3838247" y="5264509"/>
              <a:ext cx="3592791" cy="598458"/>
              <a:chOff x="-3741486" y="4170042"/>
              <a:chExt cx="3592791" cy="598458"/>
            </a:xfrm>
          </p:grpSpPr>
          <p:sp>
            <p:nvSpPr>
              <p:cNvPr id="160" name="Freeform 101">
                <a:extLst>
                  <a:ext uri="{FF2B5EF4-FFF2-40B4-BE49-F238E27FC236}">
                    <a16:creationId xmlns:a16="http://schemas.microsoft.com/office/drawing/2014/main" id="{5920547E-40B1-46AF-BDB3-6168EEE79ED8}"/>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61" name="Rechthoek 160">
                <a:extLst>
                  <a:ext uri="{FF2B5EF4-FFF2-40B4-BE49-F238E27FC236}">
                    <a16:creationId xmlns:a16="http://schemas.microsoft.com/office/drawing/2014/main" id="{FD18BA63-45AF-4DB4-9EA6-85E8D9F98CFB}"/>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44" name="Rechthoek 143">
              <a:extLst>
                <a:ext uri="{FF2B5EF4-FFF2-40B4-BE49-F238E27FC236}">
                  <a16:creationId xmlns:a16="http://schemas.microsoft.com/office/drawing/2014/main" id="{7F41CD5F-243F-48E7-8608-02F49E8D4C1F}"/>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45" name="Ovaal 144">
              <a:extLst>
                <a:ext uri="{FF2B5EF4-FFF2-40B4-BE49-F238E27FC236}">
                  <a16:creationId xmlns:a16="http://schemas.microsoft.com/office/drawing/2014/main" id="{1D5DBCC9-F9E4-4F54-B313-D97AC9E63929}"/>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6" name="Ovaal 145">
              <a:extLst>
                <a:ext uri="{FF2B5EF4-FFF2-40B4-BE49-F238E27FC236}">
                  <a16:creationId xmlns:a16="http://schemas.microsoft.com/office/drawing/2014/main" id="{CBF647A1-21ED-47BD-A110-CA6AE13F710B}"/>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7" name="Rechthoek 146">
              <a:extLst>
                <a:ext uri="{FF2B5EF4-FFF2-40B4-BE49-F238E27FC236}">
                  <a16:creationId xmlns:a16="http://schemas.microsoft.com/office/drawing/2014/main" id="{7EC68D52-BB20-4F40-8062-0CCE71E9A88D}"/>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48" name="Rechthoek 147">
              <a:extLst>
                <a:ext uri="{FF2B5EF4-FFF2-40B4-BE49-F238E27FC236}">
                  <a16:creationId xmlns:a16="http://schemas.microsoft.com/office/drawing/2014/main" id="{94173DC2-BD36-4539-BF3E-E705360DAA0B}"/>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49" name="Rechthoek 148">
              <a:extLst>
                <a:ext uri="{FF2B5EF4-FFF2-40B4-BE49-F238E27FC236}">
                  <a16:creationId xmlns:a16="http://schemas.microsoft.com/office/drawing/2014/main" id="{EE16CDC9-07A7-44BD-A481-04FFCF666141}"/>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50" name="Rechte verbindingslijn 149">
              <a:extLst>
                <a:ext uri="{FF2B5EF4-FFF2-40B4-BE49-F238E27FC236}">
                  <a16:creationId xmlns:a16="http://schemas.microsoft.com/office/drawing/2014/main" id="{4FAD802D-74AC-441C-BD6F-3BAD22CF8BF7}"/>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51" name="Rechte verbindingslijn 150">
              <a:extLst>
                <a:ext uri="{FF2B5EF4-FFF2-40B4-BE49-F238E27FC236}">
                  <a16:creationId xmlns:a16="http://schemas.microsoft.com/office/drawing/2014/main" id="{23CC1C17-1C35-451E-B871-6919A465776C}"/>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52" name="Rechte verbindingslijn 151">
              <a:extLst>
                <a:ext uri="{FF2B5EF4-FFF2-40B4-BE49-F238E27FC236}">
                  <a16:creationId xmlns:a16="http://schemas.microsoft.com/office/drawing/2014/main" id="{929C498B-049D-41A5-B27D-B55063D4E7A1}"/>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53" name="Rechte verbindingslijn 152">
              <a:extLst>
                <a:ext uri="{FF2B5EF4-FFF2-40B4-BE49-F238E27FC236}">
                  <a16:creationId xmlns:a16="http://schemas.microsoft.com/office/drawing/2014/main" id="{1E79A735-57B4-4B5B-9DC1-D676474233D3}"/>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54" name="Rechthoek 153">
              <a:extLst>
                <a:ext uri="{FF2B5EF4-FFF2-40B4-BE49-F238E27FC236}">
                  <a16:creationId xmlns:a16="http://schemas.microsoft.com/office/drawing/2014/main" id="{A650D7A4-F7E8-4E8A-85E4-DD58AF4C518B}"/>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55" name="Rechthoek 154">
              <a:extLst>
                <a:ext uri="{FF2B5EF4-FFF2-40B4-BE49-F238E27FC236}">
                  <a16:creationId xmlns:a16="http://schemas.microsoft.com/office/drawing/2014/main" id="{9A5C4C46-23CA-4340-928C-C67E37911252}"/>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56" name="Rechthoek 155">
              <a:extLst>
                <a:ext uri="{FF2B5EF4-FFF2-40B4-BE49-F238E27FC236}">
                  <a16:creationId xmlns:a16="http://schemas.microsoft.com/office/drawing/2014/main" id="{E8329DA6-EA92-46CD-9C91-F687348E00D3}"/>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57" name="Ovaal 156">
              <a:extLst>
                <a:ext uri="{FF2B5EF4-FFF2-40B4-BE49-F238E27FC236}">
                  <a16:creationId xmlns:a16="http://schemas.microsoft.com/office/drawing/2014/main" id="{D7664943-A43C-4D52-ADE0-08564A1DBCA7}"/>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8" name="Ovaal 157">
              <a:extLst>
                <a:ext uri="{FF2B5EF4-FFF2-40B4-BE49-F238E27FC236}">
                  <a16:creationId xmlns:a16="http://schemas.microsoft.com/office/drawing/2014/main" id="{23A6A71B-4333-41F3-83B6-6FB6D0DF2DB4}"/>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9" name="Rechthoek 158">
              <a:extLst>
                <a:ext uri="{FF2B5EF4-FFF2-40B4-BE49-F238E27FC236}">
                  <a16:creationId xmlns:a16="http://schemas.microsoft.com/office/drawing/2014/main" id="{605EEB34-10BE-4C31-A373-7903F696A404}"/>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25" name="Tekstvak 124">
            <a:extLst>
              <a:ext uri="{FF2B5EF4-FFF2-40B4-BE49-F238E27FC236}">
                <a16:creationId xmlns:a16="http://schemas.microsoft.com/office/drawing/2014/main" id="{5FECB6D7-7114-4267-95C6-BEDA1F378FCB}"/>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6884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Chart 75/25%">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Chart 75/25%</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8220854" y="1252538"/>
            <a:ext cx="3321845"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55" name="Instruction">
            <a:extLst>
              <a:ext uri="{FF2B5EF4-FFF2-40B4-BE49-F238E27FC236}">
                <a16:creationId xmlns:a16="http://schemas.microsoft.com/office/drawing/2014/main" id="{A1A67D07-F44D-497D-B066-32DF01DAA26F}"/>
              </a:ext>
            </a:extLst>
          </p:cNvPr>
          <p:cNvGrpSpPr/>
          <p:nvPr userDrawn="1"/>
        </p:nvGrpSpPr>
        <p:grpSpPr>
          <a:xfrm>
            <a:off x="12389714" y="4327164"/>
            <a:ext cx="3183677" cy="2546619"/>
            <a:chOff x="12389714" y="4327164"/>
            <a:chExt cx="3183677" cy="2546619"/>
          </a:xfrm>
        </p:grpSpPr>
        <p:grpSp>
          <p:nvGrpSpPr>
            <p:cNvPr id="256" name="Meer informatie">
              <a:extLst>
                <a:ext uri="{FF2B5EF4-FFF2-40B4-BE49-F238E27FC236}">
                  <a16:creationId xmlns:a16="http://schemas.microsoft.com/office/drawing/2014/main" id="{269D1EDC-6B8A-4E0D-A53F-A3EC8BBAF061}"/>
                </a:ext>
              </a:extLst>
            </p:cNvPr>
            <p:cNvGrpSpPr/>
            <p:nvPr userDrawn="1"/>
          </p:nvGrpSpPr>
          <p:grpSpPr>
            <a:xfrm>
              <a:off x="12394875" y="6090510"/>
              <a:ext cx="3178515" cy="783273"/>
              <a:chOff x="-3741486" y="3359148"/>
              <a:chExt cx="3178515" cy="783273"/>
            </a:xfrm>
          </p:grpSpPr>
          <p:sp>
            <p:nvSpPr>
              <p:cNvPr id="294" name="Freeform 101">
                <a:extLst>
                  <a:ext uri="{FF2B5EF4-FFF2-40B4-BE49-F238E27FC236}">
                    <a16:creationId xmlns:a16="http://schemas.microsoft.com/office/drawing/2014/main" id="{E250A925-21E6-4AEE-B5A3-D5FB89386B46}"/>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95" name="Rechthoek 294">
                <a:extLst>
                  <a:ext uri="{FF2B5EF4-FFF2-40B4-BE49-F238E27FC236}">
                    <a16:creationId xmlns:a16="http://schemas.microsoft.com/office/drawing/2014/main" id="{EEF98EC0-8530-4479-B26F-C88342841518}"/>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6" name="Rechte verbindingslijn 295">
                <a:extLst>
                  <a:ext uri="{FF2B5EF4-FFF2-40B4-BE49-F238E27FC236}">
                    <a16:creationId xmlns:a16="http://schemas.microsoft.com/office/drawing/2014/main" id="{60FF4CB6-7B38-40AA-BF9E-6BC5DEE6B07C}"/>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57" name="Rechte verbindingslijn 256">
              <a:extLst>
                <a:ext uri="{FF2B5EF4-FFF2-40B4-BE49-F238E27FC236}">
                  <a16:creationId xmlns:a16="http://schemas.microsoft.com/office/drawing/2014/main" id="{9304BED4-26F0-4A1B-834F-0122138798EF}"/>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58" name="Rechthoek 257">
              <a:extLst>
                <a:ext uri="{FF2B5EF4-FFF2-40B4-BE49-F238E27FC236}">
                  <a16:creationId xmlns:a16="http://schemas.microsoft.com/office/drawing/2014/main" id="{33130E13-7DF5-4E44-988C-8EE84AECA2D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59" name="Ovaal 258">
              <a:extLst>
                <a:ext uri="{FF2B5EF4-FFF2-40B4-BE49-F238E27FC236}">
                  <a16:creationId xmlns:a16="http://schemas.microsoft.com/office/drawing/2014/main" id="{706D1AFD-4BA9-48E9-8FBC-5EE8EEFF0528}"/>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60" name="Rechte verbindingslijn 259">
              <a:extLst>
                <a:ext uri="{FF2B5EF4-FFF2-40B4-BE49-F238E27FC236}">
                  <a16:creationId xmlns:a16="http://schemas.microsoft.com/office/drawing/2014/main" id="{627AA314-1EC9-406D-8113-A9C9D701462A}"/>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90616C2D-1ACC-4333-B69F-6C541A9D424A}"/>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262" name="Groep 261">
              <a:extLst>
                <a:ext uri="{FF2B5EF4-FFF2-40B4-BE49-F238E27FC236}">
                  <a16:creationId xmlns:a16="http://schemas.microsoft.com/office/drawing/2014/main" id="{FE2F86D6-193D-4349-A480-799B05F66098}"/>
                </a:ext>
              </a:extLst>
            </p:cNvPr>
            <p:cNvGrpSpPr/>
            <p:nvPr userDrawn="1"/>
          </p:nvGrpSpPr>
          <p:grpSpPr>
            <a:xfrm>
              <a:off x="12755394" y="5222855"/>
              <a:ext cx="1714530" cy="639425"/>
              <a:chOff x="12757283" y="4365594"/>
              <a:chExt cx="1714530" cy="639425"/>
            </a:xfrm>
          </p:grpSpPr>
          <p:sp>
            <p:nvSpPr>
              <p:cNvPr id="263" name="Rechthoek 262">
                <a:extLst>
                  <a:ext uri="{FF2B5EF4-FFF2-40B4-BE49-F238E27FC236}">
                    <a16:creationId xmlns:a16="http://schemas.microsoft.com/office/drawing/2014/main" id="{8A180B9D-B9C8-4DD2-B8B7-54E1F9A559C1}"/>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64" name="Rechthoek 263">
                <a:extLst>
                  <a:ext uri="{FF2B5EF4-FFF2-40B4-BE49-F238E27FC236}">
                    <a16:creationId xmlns:a16="http://schemas.microsoft.com/office/drawing/2014/main" id="{C9786B34-985B-456A-A6E3-25E0B86F8DA9}"/>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65" name="Tekstvak 264">
                <a:extLst>
                  <a:ext uri="{FF2B5EF4-FFF2-40B4-BE49-F238E27FC236}">
                    <a16:creationId xmlns:a16="http://schemas.microsoft.com/office/drawing/2014/main" id="{AB3B50FE-DFEC-4865-812F-A9BAA4559287}"/>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266" name="Tekstvak 265">
                <a:extLst>
                  <a:ext uri="{FF2B5EF4-FFF2-40B4-BE49-F238E27FC236}">
                    <a16:creationId xmlns:a16="http://schemas.microsoft.com/office/drawing/2014/main" id="{9CFF4D80-DDE4-4CBD-B90A-981E1195164B}"/>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267" name="Picture 3">
                <a:extLst>
                  <a:ext uri="{FF2B5EF4-FFF2-40B4-BE49-F238E27FC236}">
                    <a16:creationId xmlns:a16="http://schemas.microsoft.com/office/drawing/2014/main" id="{7B0413A7-FA79-4204-8041-A2D39A987B9E}"/>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8" name="Groep 267">
                <a:extLst>
                  <a:ext uri="{FF2B5EF4-FFF2-40B4-BE49-F238E27FC236}">
                    <a16:creationId xmlns:a16="http://schemas.microsoft.com/office/drawing/2014/main" id="{9975839B-48B3-415B-BB8A-59E2067C2F95}"/>
                  </a:ext>
                </a:extLst>
              </p:cNvPr>
              <p:cNvGrpSpPr/>
              <p:nvPr userDrawn="1"/>
            </p:nvGrpSpPr>
            <p:grpSpPr>
              <a:xfrm>
                <a:off x="12831198" y="4432250"/>
                <a:ext cx="139861" cy="152244"/>
                <a:chOff x="12574450" y="6053892"/>
                <a:chExt cx="169232" cy="184215"/>
              </a:xfrm>
            </p:grpSpPr>
            <p:sp>
              <p:nvSpPr>
                <p:cNvPr id="291" name="Rechthoek 290">
                  <a:extLst>
                    <a:ext uri="{FF2B5EF4-FFF2-40B4-BE49-F238E27FC236}">
                      <a16:creationId xmlns:a16="http://schemas.microsoft.com/office/drawing/2014/main" id="{E2BBDD00-0C94-4A44-B201-0BF3CEF64790}"/>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2" name="Rechthoek 291">
                  <a:extLst>
                    <a:ext uri="{FF2B5EF4-FFF2-40B4-BE49-F238E27FC236}">
                      <a16:creationId xmlns:a16="http://schemas.microsoft.com/office/drawing/2014/main" id="{A93797BC-D303-4330-8B0D-54A7ABCE41D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93" name="Rechthoek 292">
                  <a:extLst>
                    <a:ext uri="{FF2B5EF4-FFF2-40B4-BE49-F238E27FC236}">
                      <a16:creationId xmlns:a16="http://schemas.microsoft.com/office/drawing/2014/main" id="{38DFB9A6-FB81-4314-8E43-F3A5F6AB059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269" name="Groep 268">
                <a:extLst>
                  <a:ext uri="{FF2B5EF4-FFF2-40B4-BE49-F238E27FC236}">
                    <a16:creationId xmlns:a16="http://schemas.microsoft.com/office/drawing/2014/main" id="{85E4DF70-4666-45F7-BF9E-7D76E89DFA53}"/>
                  </a:ext>
                </a:extLst>
              </p:cNvPr>
              <p:cNvGrpSpPr/>
              <p:nvPr userDrawn="1"/>
            </p:nvGrpSpPr>
            <p:grpSpPr>
              <a:xfrm>
                <a:off x="12831198" y="4748585"/>
                <a:ext cx="184916" cy="120210"/>
                <a:chOff x="8815516" y="1076284"/>
                <a:chExt cx="503174" cy="327105"/>
              </a:xfrm>
            </p:grpSpPr>
            <p:sp>
              <p:nvSpPr>
                <p:cNvPr id="270" name="Rechthoek 269">
                  <a:extLst>
                    <a:ext uri="{FF2B5EF4-FFF2-40B4-BE49-F238E27FC236}">
                      <a16:creationId xmlns:a16="http://schemas.microsoft.com/office/drawing/2014/main" id="{DECFD8E0-ADF4-4BD3-8183-BEAB50D4BCBF}"/>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1" name="Groep 270">
                  <a:extLst>
                    <a:ext uri="{FF2B5EF4-FFF2-40B4-BE49-F238E27FC236}">
                      <a16:creationId xmlns:a16="http://schemas.microsoft.com/office/drawing/2014/main" id="{2E969690-A28F-4AFB-8F87-54767A6F3840}"/>
                    </a:ext>
                  </a:extLst>
                </p:cNvPr>
                <p:cNvGrpSpPr/>
                <p:nvPr userDrawn="1"/>
              </p:nvGrpSpPr>
              <p:grpSpPr>
                <a:xfrm>
                  <a:off x="8815517" y="1076284"/>
                  <a:ext cx="503173" cy="327105"/>
                  <a:chOff x="1351248" y="-683635"/>
                  <a:chExt cx="503173" cy="327105"/>
                </a:xfrm>
              </p:grpSpPr>
              <p:grpSp>
                <p:nvGrpSpPr>
                  <p:cNvPr id="272" name="Groep 271">
                    <a:extLst>
                      <a:ext uri="{FF2B5EF4-FFF2-40B4-BE49-F238E27FC236}">
                        <a16:creationId xmlns:a16="http://schemas.microsoft.com/office/drawing/2014/main" id="{3417559C-5EDD-4F04-A9B6-C90D692516FD}"/>
                      </a:ext>
                    </a:extLst>
                  </p:cNvPr>
                  <p:cNvGrpSpPr/>
                  <p:nvPr userDrawn="1"/>
                </p:nvGrpSpPr>
                <p:grpSpPr>
                  <a:xfrm>
                    <a:off x="1351248" y="-683635"/>
                    <a:ext cx="375186" cy="293652"/>
                    <a:chOff x="1094874" y="-884923"/>
                    <a:chExt cx="884668" cy="692417"/>
                  </a:xfrm>
                </p:grpSpPr>
                <p:sp>
                  <p:nvSpPr>
                    <p:cNvPr id="277" name="Rechthoek 276">
                      <a:extLst>
                        <a:ext uri="{FF2B5EF4-FFF2-40B4-BE49-F238E27FC236}">
                          <a16:creationId xmlns:a16="http://schemas.microsoft.com/office/drawing/2014/main" id="{0C2978E1-B053-4637-87B6-61465242F578}"/>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78" name="Groep 277">
                      <a:extLst>
                        <a:ext uri="{FF2B5EF4-FFF2-40B4-BE49-F238E27FC236}">
                          <a16:creationId xmlns:a16="http://schemas.microsoft.com/office/drawing/2014/main" id="{CE76E9FF-EA21-475E-882C-268BC8AEC7D0}"/>
                        </a:ext>
                      </a:extLst>
                    </p:cNvPr>
                    <p:cNvGrpSpPr/>
                    <p:nvPr userDrawn="1"/>
                  </p:nvGrpSpPr>
                  <p:grpSpPr>
                    <a:xfrm>
                      <a:off x="1094874" y="-878306"/>
                      <a:ext cx="867364" cy="685800"/>
                      <a:chOff x="1094874" y="-878306"/>
                      <a:chExt cx="867364" cy="613611"/>
                    </a:xfrm>
                  </p:grpSpPr>
                  <p:cxnSp>
                    <p:nvCxnSpPr>
                      <p:cNvPr id="284" name="Rechte verbindingslijn 283">
                        <a:extLst>
                          <a:ext uri="{FF2B5EF4-FFF2-40B4-BE49-F238E27FC236}">
                            <a16:creationId xmlns:a16="http://schemas.microsoft.com/office/drawing/2014/main" id="{BD7DDC4C-F2CF-447E-85ED-8542993FE54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5" name="Rechte verbindingslijn 284">
                        <a:extLst>
                          <a:ext uri="{FF2B5EF4-FFF2-40B4-BE49-F238E27FC236}">
                            <a16:creationId xmlns:a16="http://schemas.microsoft.com/office/drawing/2014/main" id="{09B404F7-A6F2-4F56-AE36-AD329AAEE818}"/>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6" name="Groep 285">
                        <a:extLst>
                          <a:ext uri="{FF2B5EF4-FFF2-40B4-BE49-F238E27FC236}">
                            <a16:creationId xmlns:a16="http://schemas.microsoft.com/office/drawing/2014/main" id="{EB301C1C-B1F5-4C22-B325-23F4AF4B1CD8}"/>
                          </a:ext>
                        </a:extLst>
                      </p:cNvPr>
                      <p:cNvGrpSpPr/>
                      <p:nvPr userDrawn="1"/>
                    </p:nvGrpSpPr>
                    <p:grpSpPr>
                      <a:xfrm>
                        <a:off x="1270535" y="-878306"/>
                        <a:ext cx="526983" cy="613611"/>
                        <a:chOff x="1270535" y="-745959"/>
                        <a:chExt cx="526983" cy="481264"/>
                      </a:xfrm>
                    </p:grpSpPr>
                    <p:cxnSp>
                      <p:nvCxnSpPr>
                        <p:cNvPr id="287" name="Rechte verbindingslijn 286">
                          <a:extLst>
                            <a:ext uri="{FF2B5EF4-FFF2-40B4-BE49-F238E27FC236}">
                              <a16:creationId xmlns:a16="http://schemas.microsoft.com/office/drawing/2014/main" id="{A0C30A7A-769E-4588-B6EE-6605B118EDAD}"/>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8" name="Rechte verbindingslijn 287">
                          <a:extLst>
                            <a:ext uri="{FF2B5EF4-FFF2-40B4-BE49-F238E27FC236}">
                              <a16:creationId xmlns:a16="http://schemas.microsoft.com/office/drawing/2014/main" id="{D5AB543A-8FEA-4B4B-B262-765F7F1B737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9" name="Rechte verbindingslijn 288">
                          <a:extLst>
                            <a:ext uri="{FF2B5EF4-FFF2-40B4-BE49-F238E27FC236}">
                              <a16:creationId xmlns:a16="http://schemas.microsoft.com/office/drawing/2014/main" id="{C78B7234-60C1-4E07-8581-2299B0FB7AD8}"/>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90" name="Rechte verbindingslijn 289">
                          <a:extLst>
                            <a:ext uri="{FF2B5EF4-FFF2-40B4-BE49-F238E27FC236}">
                              <a16:creationId xmlns:a16="http://schemas.microsoft.com/office/drawing/2014/main" id="{3647C3A5-76D4-4D3A-8552-2415FFC4AB7B}"/>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79" name="Rechte verbindingslijn 278">
                      <a:extLst>
                        <a:ext uri="{FF2B5EF4-FFF2-40B4-BE49-F238E27FC236}">
                          <a16:creationId xmlns:a16="http://schemas.microsoft.com/office/drawing/2014/main" id="{5C22FE1E-F26D-45E5-B27E-D247CF063BD2}"/>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80" name="Groep 279">
                      <a:extLst>
                        <a:ext uri="{FF2B5EF4-FFF2-40B4-BE49-F238E27FC236}">
                          <a16:creationId xmlns:a16="http://schemas.microsoft.com/office/drawing/2014/main" id="{1E749C9C-C802-43B5-82F5-BCAD78813033}"/>
                        </a:ext>
                      </a:extLst>
                    </p:cNvPr>
                    <p:cNvGrpSpPr/>
                    <p:nvPr userDrawn="1"/>
                  </p:nvGrpSpPr>
                  <p:grpSpPr>
                    <a:xfrm>
                      <a:off x="1094874" y="-607596"/>
                      <a:ext cx="878306" cy="276726"/>
                      <a:chOff x="1106905" y="-607596"/>
                      <a:chExt cx="878307" cy="276726"/>
                    </a:xfrm>
                  </p:grpSpPr>
                  <p:cxnSp>
                    <p:nvCxnSpPr>
                      <p:cNvPr id="281" name="Rechte verbindingslijn 280">
                        <a:extLst>
                          <a:ext uri="{FF2B5EF4-FFF2-40B4-BE49-F238E27FC236}">
                            <a16:creationId xmlns:a16="http://schemas.microsoft.com/office/drawing/2014/main" id="{97D8B373-D7A2-4B9E-92D9-A6891C67C584}"/>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2" name="Rechte verbindingslijn 281">
                        <a:extLst>
                          <a:ext uri="{FF2B5EF4-FFF2-40B4-BE49-F238E27FC236}">
                            <a16:creationId xmlns:a16="http://schemas.microsoft.com/office/drawing/2014/main" id="{5E91BEA4-49C1-4DDF-AAEB-6AEC552DB166}"/>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83" name="Rechte verbindingslijn 282">
                        <a:extLst>
                          <a:ext uri="{FF2B5EF4-FFF2-40B4-BE49-F238E27FC236}">
                            <a16:creationId xmlns:a16="http://schemas.microsoft.com/office/drawing/2014/main" id="{25D4E6D6-0CF1-4FAC-898C-6C2C12874606}"/>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73" name="Groep 272">
                    <a:extLst>
                      <a:ext uri="{FF2B5EF4-FFF2-40B4-BE49-F238E27FC236}">
                        <a16:creationId xmlns:a16="http://schemas.microsoft.com/office/drawing/2014/main" id="{D9BF43E0-74AE-4F61-A17B-00EE0EFFF20B}"/>
                      </a:ext>
                    </a:extLst>
                  </p:cNvPr>
                  <p:cNvGrpSpPr/>
                  <p:nvPr userDrawn="1"/>
                </p:nvGrpSpPr>
                <p:grpSpPr>
                  <a:xfrm rot="2700000">
                    <a:off x="1605871" y="-605080"/>
                    <a:ext cx="90079" cy="407021"/>
                    <a:chOff x="3130062" y="-817193"/>
                    <a:chExt cx="131884" cy="595920"/>
                  </a:xfrm>
                  <a:solidFill>
                    <a:srgbClr val="3399FF"/>
                  </a:solidFill>
                </p:grpSpPr>
                <p:sp>
                  <p:nvSpPr>
                    <p:cNvPr id="274" name="Rechthoek 273">
                      <a:extLst>
                        <a:ext uri="{FF2B5EF4-FFF2-40B4-BE49-F238E27FC236}">
                          <a16:creationId xmlns:a16="http://schemas.microsoft.com/office/drawing/2014/main" id="{A7BE9A53-1908-498E-986A-8CE79D94B243}"/>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5" name="Rechthoek: afgeronde bovenhoeken 274">
                      <a:extLst>
                        <a:ext uri="{FF2B5EF4-FFF2-40B4-BE49-F238E27FC236}">
                          <a16:creationId xmlns:a16="http://schemas.microsoft.com/office/drawing/2014/main" id="{A48FD49E-A4C5-4229-BDB5-D94A8EAFB24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6" name="Gelijkbenige driehoek 275">
                      <a:extLst>
                        <a:ext uri="{FF2B5EF4-FFF2-40B4-BE49-F238E27FC236}">
                          <a16:creationId xmlns:a16="http://schemas.microsoft.com/office/drawing/2014/main" id="{261ED981-1C3B-4F0F-A418-D4DC37CD7DBC}"/>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297" name="Instruction">
            <a:extLst>
              <a:ext uri="{FF2B5EF4-FFF2-40B4-BE49-F238E27FC236}">
                <a16:creationId xmlns:a16="http://schemas.microsoft.com/office/drawing/2014/main" id="{B180771D-1FA7-4A86-A52B-260E89F869BB}"/>
              </a:ext>
            </a:extLst>
          </p:cNvPr>
          <p:cNvGrpSpPr/>
          <p:nvPr userDrawn="1"/>
        </p:nvGrpSpPr>
        <p:grpSpPr>
          <a:xfrm>
            <a:off x="12391601" y="0"/>
            <a:ext cx="3183677" cy="2499789"/>
            <a:chOff x="12391601" y="0"/>
            <a:chExt cx="3183677" cy="2499789"/>
          </a:xfrm>
        </p:grpSpPr>
        <p:sp>
          <p:nvSpPr>
            <p:cNvPr id="298" name="Rechthoek 297">
              <a:extLst>
                <a:ext uri="{FF2B5EF4-FFF2-40B4-BE49-F238E27FC236}">
                  <a16:creationId xmlns:a16="http://schemas.microsoft.com/office/drawing/2014/main" id="{882203B0-D6A0-4330-B01F-45B6821D84B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299" name="Ovaal 298">
              <a:extLst>
                <a:ext uri="{FF2B5EF4-FFF2-40B4-BE49-F238E27FC236}">
                  <a16:creationId xmlns:a16="http://schemas.microsoft.com/office/drawing/2014/main" id="{4C44A0D5-EB03-4193-8E6A-650F6409B2B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00" name="Rechte verbindingslijn 299">
              <a:extLst>
                <a:ext uri="{FF2B5EF4-FFF2-40B4-BE49-F238E27FC236}">
                  <a16:creationId xmlns:a16="http://schemas.microsoft.com/office/drawing/2014/main" id="{0972D54D-C7CA-4435-99AF-085C684635C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01" name="Rechte verbindingslijn 300">
              <a:extLst>
                <a:ext uri="{FF2B5EF4-FFF2-40B4-BE49-F238E27FC236}">
                  <a16:creationId xmlns:a16="http://schemas.microsoft.com/office/drawing/2014/main" id="{062D006A-CB76-417F-86C8-05D593BEB91B}"/>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02" name="Rechthoek 301">
              <a:extLst>
                <a:ext uri="{FF2B5EF4-FFF2-40B4-BE49-F238E27FC236}">
                  <a16:creationId xmlns:a16="http://schemas.microsoft.com/office/drawing/2014/main" id="{4090FF76-2683-411C-AB16-81DDD15864E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03" name="Ovaal 302">
              <a:extLst>
                <a:ext uri="{FF2B5EF4-FFF2-40B4-BE49-F238E27FC236}">
                  <a16:creationId xmlns:a16="http://schemas.microsoft.com/office/drawing/2014/main" id="{E1EEB767-FAA8-40A3-BFC3-9776C3574090}"/>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04" name="Rechthoek 303">
              <a:extLst>
                <a:ext uri="{FF2B5EF4-FFF2-40B4-BE49-F238E27FC236}">
                  <a16:creationId xmlns:a16="http://schemas.microsoft.com/office/drawing/2014/main" id="{65FF9457-8DE7-4320-B1B7-DDEFDB63C8A8}"/>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05" name="Groep 304">
              <a:extLst>
                <a:ext uri="{FF2B5EF4-FFF2-40B4-BE49-F238E27FC236}">
                  <a16:creationId xmlns:a16="http://schemas.microsoft.com/office/drawing/2014/main" id="{0C59D34F-C3A1-4B4A-9D37-D63FF2EF9D17}"/>
                </a:ext>
              </a:extLst>
            </p:cNvPr>
            <p:cNvGrpSpPr/>
            <p:nvPr userDrawn="1"/>
          </p:nvGrpSpPr>
          <p:grpSpPr>
            <a:xfrm>
              <a:off x="12757282" y="2184550"/>
              <a:ext cx="825500" cy="209550"/>
              <a:chOff x="13504624" y="2482850"/>
              <a:chExt cx="825500" cy="209550"/>
            </a:xfrm>
          </p:grpSpPr>
          <p:sp>
            <p:nvSpPr>
              <p:cNvPr id="311" name="Rechthoek 310">
                <a:extLst>
                  <a:ext uri="{FF2B5EF4-FFF2-40B4-BE49-F238E27FC236}">
                    <a16:creationId xmlns:a16="http://schemas.microsoft.com/office/drawing/2014/main" id="{E9C91763-D33D-40E6-9F53-16B2BAFCC2C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312" name="Rechte verbindingslijn 311">
                <a:extLst>
                  <a:ext uri="{FF2B5EF4-FFF2-40B4-BE49-F238E27FC236}">
                    <a16:creationId xmlns:a16="http://schemas.microsoft.com/office/drawing/2014/main" id="{052D8EDE-7140-4CB1-8A88-DC8A51DC04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3" name="Gelijkbenige driehoek 312">
                <a:extLst>
                  <a:ext uri="{FF2B5EF4-FFF2-40B4-BE49-F238E27FC236}">
                    <a16:creationId xmlns:a16="http://schemas.microsoft.com/office/drawing/2014/main" id="{A3440FE3-043E-46FB-A19D-1B4FA577D9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306" name="Rechte verbindingslijn 305">
              <a:extLst>
                <a:ext uri="{FF2B5EF4-FFF2-40B4-BE49-F238E27FC236}">
                  <a16:creationId xmlns:a16="http://schemas.microsoft.com/office/drawing/2014/main" id="{E08C9DEE-B63B-4F46-9AF5-F2A57572212A}"/>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306">
              <a:extLst>
                <a:ext uri="{FF2B5EF4-FFF2-40B4-BE49-F238E27FC236}">
                  <a16:creationId xmlns:a16="http://schemas.microsoft.com/office/drawing/2014/main" id="{E78F9C9C-8733-4D79-91DD-6876E8038C2B}"/>
                </a:ext>
              </a:extLst>
            </p:cNvPr>
            <p:cNvGrpSpPr/>
            <p:nvPr userDrawn="1"/>
          </p:nvGrpSpPr>
          <p:grpSpPr>
            <a:xfrm>
              <a:off x="12751697" y="1147804"/>
              <a:ext cx="289372" cy="314992"/>
              <a:chOff x="7322769" y="-310267"/>
              <a:chExt cx="289372" cy="314992"/>
            </a:xfrm>
          </p:grpSpPr>
          <p:sp>
            <p:nvSpPr>
              <p:cNvPr id="308" name="Rechthoek 307">
                <a:extLst>
                  <a:ext uri="{FF2B5EF4-FFF2-40B4-BE49-F238E27FC236}">
                    <a16:creationId xmlns:a16="http://schemas.microsoft.com/office/drawing/2014/main" id="{85CF29A5-F15F-4365-ACDA-560E2AB4A960}"/>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9" name="Rechthoek 308">
                <a:extLst>
                  <a:ext uri="{FF2B5EF4-FFF2-40B4-BE49-F238E27FC236}">
                    <a16:creationId xmlns:a16="http://schemas.microsoft.com/office/drawing/2014/main" id="{20FEF89F-413E-4049-95C5-C3CC867C4350}"/>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0" name="Rechthoek 309">
                <a:extLst>
                  <a:ext uri="{FF2B5EF4-FFF2-40B4-BE49-F238E27FC236}">
                    <a16:creationId xmlns:a16="http://schemas.microsoft.com/office/drawing/2014/main" id="{D95E3D8E-4B03-48E9-8DBD-ED78FBBC82A8}"/>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51" name="TextBox 7">
            <a:extLst>
              <a:ext uri="{FF2B5EF4-FFF2-40B4-BE49-F238E27FC236}">
                <a16:creationId xmlns:a16="http://schemas.microsoft.com/office/drawing/2014/main" id="{3E36DF50-F7FC-49C6-917F-D640B940FEF8}"/>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Tijdelijke aanduiding voor dianummer 5">
            <a:extLst>
              <a:ext uri="{FF2B5EF4-FFF2-40B4-BE49-F238E27FC236}">
                <a16:creationId xmlns:a16="http://schemas.microsoft.com/office/drawing/2014/main" id="{93738B2B-4EEA-4226-A75E-FC531E5F4692}"/>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53" name="Table 13">
            <a:extLst>
              <a:ext uri="{FF2B5EF4-FFF2-40B4-BE49-F238E27FC236}">
                <a16:creationId xmlns:a16="http://schemas.microsoft.com/office/drawing/2014/main" id="{649F6FA2-F30F-41FE-8C22-56E145669F22}"/>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54" name="Picture 2">
            <a:extLst>
              <a:ext uri="{FF2B5EF4-FFF2-40B4-BE49-F238E27FC236}">
                <a16:creationId xmlns:a16="http://schemas.microsoft.com/office/drawing/2014/main" id="{991055B2-E176-4ADC-AEF0-F6A4EC17540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56" name="Tijdelijke aanduiding voor datum 3">
            <a:extLst>
              <a:ext uri="{FF2B5EF4-FFF2-40B4-BE49-F238E27FC236}">
                <a16:creationId xmlns:a16="http://schemas.microsoft.com/office/drawing/2014/main" id="{B799E917-4DBE-43BA-B7CA-7C85DEAB08FC}"/>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57" name="Tijdelijke aanduiding voor voettekst 4">
            <a:extLst>
              <a:ext uri="{FF2B5EF4-FFF2-40B4-BE49-F238E27FC236}">
                <a16:creationId xmlns:a16="http://schemas.microsoft.com/office/drawing/2014/main" id="{9A9FEEDD-810D-4F49-BE67-3AE3B32175FD}"/>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64" name="Tijdelijke aanduiding voor tekst 7">
            <a:extLst>
              <a:ext uri="{FF2B5EF4-FFF2-40B4-BE49-F238E27FC236}">
                <a16:creationId xmlns:a16="http://schemas.microsoft.com/office/drawing/2014/main" id="{534301A6-9976-4FA5-A4FF-44B69D4FCFEA}"/>
              </a:ext>
            </a:extLst>
          </p:cNvPr>
          <p:cNvSpPr>
            <a:spLocks noGrp="1"/>
          </p:cNvSpPr>
          <p:nvPr>
            <p:ph type="body" sz="quarter" idx="17" hasCustomPrompt="1"/>
          </p:nvPr>
        </p:nvSpPr>
        <p:spPr>
          <a:xfrm>
            <a:off x="662715" y="1252539"/>
            <a:ext cx="7273647"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165" name="Tijdelijke aanduiding voor tekst 4">
            <a:extLst>
              <a:ext uri="{FF2B5EF4-FFF2-40B4-BE49-F238E27FC236}">
                <a16:creationId xmlns:a16="http://schemas.microsoft.com/office/drawing/2014/main" id="{13FA2385-51B8-4A17-AF2F-EDA0206F55D7}"/>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66" name="Groep 165">
            <a:extLst>
              <a:ext uri="{FF2B5EF4-FFF2-40B4-BE49-F238E27FC236}">
                <a16:creationId xmlns:a16="http://schemas.microsoft.com/office/drawing/2014/main" id="{28990AF0-F819-442C-BE7C-256C293C0D49}"/>
              </a:ext>
            </a:extLst>
          </p:cNvPr>
          <p:cNvGrpSpPr/>
          <p:nvPr userDrawn="1"/>
        </p:nvGrpSpPr>
        <p:grpSpPr>
          <a:xfrm>
            <a:off x="-3854496" y="1434"/>
            <a:ext cx="3704094" cy="5997454"/>
            <a:chOff x="-3854496" y="1434"/>
            <a:chExt cx="3704094" cy="5997454"/>
          </a:xfrm>
        </p:grpSpPr>
        <p:sp>
          <p:nvSpPr>
            <p:cNvPr id="167" name="Rechthoek 166">
              <a:extLst>
                <a:ext uri="{FF2B5EF4-FFF2-40B4-BE49-F238E27FC236}">
                  <a16:creationId xmlns:a16="http://schemas.microsoft.com/office/drawing/2014/main" id="{7004CAAA-AFEC-4E0F-A45A-CE6D7C97C105}"/>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68" name="Rechthoek 167">
              <a:extLst>
                <a:ext uri="{FF2B5EF4-FFF2-40B4-BE49-F238E27FC236}">
                  <a16:creationId xmlns:a16="http://schemas.microsoft.com/office/drawing/2014/main" id="{043C0580-40EE-4372-9FBA-6B05D4D89AE8}"/>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73" name="Rechthoek 172">
              <a:extLst>
                <a:ext uri="{FF2B5EF4-FFF2-40B4-BE49-F238E27FC236}">
                  <a16:creationId xmlns:a16="http://schemas.microsoft.com/office/drawing/2014/main" id="{AEC1BC3F-16E4-4327-9C7F-69E75C9932DD}"/>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74" name="Ovaal 173">
              <a:extLst>
                <a:ext uri="{FF2B5EF4-FFF2-40B4-BE49-F238E27FC236}">
                  <a16:creationId xmlns:a16="http://schemas.microsoft.com/office/drawing/2014/main" id="{2EADBF00-4237-4112-ACFF-0297586ABE8D}"/>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75" name="Groep 174">
              <a:extLst>
                <a:ext uri="{FF2B5EF4-FFF2-40B4-BE49-F238E27FC236}">
                  <a16:creationId xmlns:a16="http://schemas.microsoft.com/office/drawing/2014/main" id="{E29F94AD-1765-4E04-9920-14F4AEF85482}"/>
                </a:ext>
              </a:extLst>
            </p:cNvPr>
            <p:cNvGrpSpPr/>
            <p:nvPr userDrawn="1"/>
          </p:nvGrpSpPr>
          <p:grpSpPr>
            <a:xfrm>
              <a:off x="-3854496" y="349413"/>
              <a:ext cx="2933825" cy="558875"/>
              <a:chOff x="-3419346" y="368233"/>
              <a:chExt cx="3904920" cy="743862"/>
            </a:xfrm>
          </p:grpSpPr>
          <p:sp>
            <p:nvSpPr>
              <p:cNvPr id="333" name="Rechthoek 332">
                <a:extLst>
                  <a:ext uri="{FF2B5EF4-FFF2-40B4-BE49-F238E27FC236}">
                    <a16:creationId xmlns:a16="http://schemas.microsoft.com/office/drawing/2014/main" id="{A4C6B494-EA4B-4D9A-AE12-0171E020FB3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334" name="Rechte verbindingslijn 333">
                <a:extLst>
                  <a:ext uri="{FF2B5EF4-FFF2-40B4-BE49-F238E27FC236}">
                    <a16:creationId xmlns:a16="http://schemas.microsoft.com/office/drawing/2014/main" id="{6C3A45CC-DF50-413D-AC53-0D5062FCCD3B}"/>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Rechte verbindingslijn 334">
                <a:extLst>
                  <a:ext uri="{FF2B5EF4-FFF2-40B4-BE49-F238E27FC236}">
                    <a16:creationId xmlns:a16="http://schemas.microsoft.com/office/drawing/2014/main" id="{9715812E-9F0C-4E1E-ADD9-26791E9420A3}"/>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6" name="Rechthoek 335">
                <a:extLst>
                  <a:ext uri="{FF2B5EF4-FFF2-40B4-BE49-F238E27FC236}">
                    <a16:creationId xmlns:a16="http://schemas.microsoft.com/office/drawing/2014/main" id="{D810ADCA-7D4C-436C-BA05-4080BC4A2535}"/>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337" name="Groep 336">
                <a:extLst>
                  <a:ext uri="{FF2B5EF4-FFF2-40B4-BE49-F238E27FC236}">
                    <a16:creationId xmlns:a16="http://schemas.microsoft.com/office/drawing/2014/main" id="{FFAEA7CE-E6E5-4FC1-B974-08CD8E60E85D}"/>
                  </a:ext>
                </a:extLst>
              </p:cNvPr>
              <p:cNvGrpSpPr/>
              <p:nvPr userDrawn="1"/>
            </p:nvGrpSpPr>
            <p:grpSpPr>
              <a:xfrm>
                <a:off x="-3002834" y="720303"/>
                <a:ext cx="182598" cy="143759"/>
                <a:chOff x="-3310843" y="700986"/>
                <a:chExt cx="182598" cy="143759"/>
              </a:xfrm>
            </p:grpSpPr>
            <p:grpSp>
              <p:nvGrpSpPr>
                <p:cNvPr id="376" name="Groep 375">
                  <a:extLst>
                    <a:ext uri="{FF2B5EF4-FFF2-40B4-BE49-F238E27FC236}">
                      <a16:creationId xmlns:a16="http://schemas.microsoft.com/office/drawing/2014/main" id="{623A6FFE-A99D-453E-8690-B94DC0FD99F4}"/>
                    </a:ext>
                  </a:extLst>
                </p:cNvPr>
                <p:cNvGrpSpPr/>
                <p:nvPr userDrawn="1"/>
              </p:nvGrpSpPr>
              <p:grpSpPr>
                <a:xfrm>
                  <a:off x="-3310843" y="700986"/>
                  <a:ext cx="182598" cy="143759"/>
                  <a:chOff x="-3310843" y="700986"/>
                  <a:chExt cx="182598" cy="143759"/>
                </a:xfrm>
              </p:grpSpPr>
              <p:cxnSp>
                <p:nvCxnSpPr>
                  <p:cNvPr id="380" name="Rechte verbindingslijn 379">
                    <a:extLst>
                      <a:ext uri="{FF2B5EF4-FFF2-40B4-BE49-F238E27FC236}">
                        <a16:creationId xmlns:a16="http://schemas.microsoft.com/office/drawing/2014/main" id="{4A5378BB-1454-4F1E-826C-0519BB1DAEE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81" name="Rechte verbindingslijn 380">
                    <a:extLst>
                      <a:ext uri="{FF2B5EF4-FFF2-40B4-BE49-F238E27FC236}">
                        <a16:creationId xmlns:a16="http://schemas.microsoft.com/office/drawing/2014/main" id="{99304436-2FC8-4290-8912-BB85E734745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82" name="Rechte verbindingslijn 381">
                    <a:extLst>
                      <a:ext uri="{FF2B5EF4-FFF2-40B4-BE49-F238E27FC236}">
                        <a16:creationId xmlns:a16="http://schemas.microsoft.com/office/drawing/2014/main" id="{6A922091-26F3-44B6-B5A1-B7A5BF0D3751}"/>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83" name="Rechte verbindingslijn 382">
                    <a:extLst>
                      <a:ext uri="{FF2B5EF4-FFF2-40B4-BE49-F238E27FC236}">
                        <a16:creationId xmlns:a16="http://schemas.microsoft.com/office/drawing/2014/main" id="{C1FB1E8F-7E06-40F3-BD39-127282B97A82}"/>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84" name="Rechte verbindingslijn 383">
                    <a:extLst>
                      <a:ext uri="{FF2B5EF4-FFF2-40B4-BE49-F238E27FC236}">
                        <a16:creationId xmlns:a16="http://schemas.microsoft.com/office/drawing/2014/main" id="{E91C5C13-AD41-4850-ACEE-45DEFB33EA9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77" name="Groep 376">
                  <a:extLst>
                    <a:ext uri="{FF2B5EF4-FFF2-40B4-BE49-F238E27FC236}">
                      <a16:creationId xmlns:a16="http://schemas.microsoft.com/office/drawing/2014/main" id="{25E0D57D-33D8-4B1E-8E91-8C3B5CF148CC}"/>
                    </a:ext>
                  </a:extLst>
                </p:cNvPr>
                <p:cNvGrpSpPr/>
                <p:nvPr userDrawn="1"/>
              </p:nvGrpSpPr>
              <p:grpSpPr>
                <a:xfrm flipH="1">
                  <a:off x="-3310774" y="735854"/>
                  <a:ext cx="88801" cy="72568"/>
                  <a:chOff x="-2091059" y="1395403"/>
                  <a:chExt cx="157316" cy="128558"/>
                </a:xfrm>
              </p:grpSpPr>
              <p:sp>
                <p:nvSpPr>
                  <p:cNvPr id="378" name="Rechthoek 377">
                    <a:extLst>
                      <a:ext uri="{FF2B5EF4-FFF2-40B4-BE49-F238E27FC236}">
                        <a16:creationId xmlns:a16="http://schemas.microsoft.com/office/drawing/2014/main" id="{0D2150D7-20A5-47AD-8D31-162CD1E4AFF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9" name="Pijl: punthaak 378">
                    <a:extLst>
                      <a:ext uri="{FF2B5EF4-FFF2-40B4-BE49-F238E27FC236}">
                        <a16:creationId xmlns:a16="http://schemas.microsoft.com/office/drawing/2014/main" id="{5DA93D26-6846-477B-9842-C08CA27AA30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338" name="Groep 337">
                <a:extLst>
                  <a:ext uri="{FF2B5EF4-FFF2-40B4-BE49-F238E27FC236}">
                    <a16:creationId xmlns:a16="http://schemas.microsoft.com/office/drawing/2014/main" id="{AAA07D87-C60D-462E-BC82-899A2C1A9962}"/>
                  </a:ext>
                </a:extLst>
              </p:cNvPr>
              <p:cNvGrpSpPr/>
              <p:nvPr userDrawn="1"/>
            </p:nvGrpSpPr>
            <p:grpSpPr>
              <a:xfrm>
                <a:off x="-3326107" y="720303"/>
                <a:ext cx="182598" cy="143759"/>
                <a:chOff x="-3634116" y="700986"/>
                <a:chExt cx="182598" cy="143759"/>
              </a:xfrm>
            </p:grpSpPr>
            <p:grpSp>
              <p:nvGrpSpPr>
                <p:cNvPr id="367" name="Groep 366">
                  <a:extLst>
                    <a:ext uri="{FF2B5EF4-FFF2-40B4-BE49-F238E27FC236}">
                      <a16:creationId xmlns:a16="http://schemas.microsoft.com/office/drawing/2014/main" id="{01067907-CBA1-4B0F-BC29-B53169F23F27}"/>
                    </a:ext>
                  </a:extLst>
                </p:cNvPr>
                <p:cNvGrpSpPr/>
                <p:nvPr userDrawn="1"/>
              </p:nvGrpSpPr>
              <p:grpSpPr>
                <a:xfrm>
                  <a:off x="-3634116" y="700986"/>
                  <a:ext cx="182598" cy="143759"/>
                  <a:chOff x="-3634116" y="700986"/>
                  <a:chExt cx="182598" cy="143759"/>
                </a:xfrm>
              </p:grpSpPr>
              <p:cxnSp>
                <p:nvCxnSpPr>
                  <p:cNvPr id="371" name="Rechte verbindingslijn 370">
                    <a:extLst>
                      <a:ext uri="{FF2B5EF4-FFF2-40B4-BE49-F238E27FC236}">
                        <a16:creationId xmlns:a16="http://schemas.microsoft.com/office/drawing/2014/main" id="{78187C06-D2BD-4A0C-B867-3A123D3BC85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72" name="Rechte verbindingslijn 371">
                    <a:extLst>
                      <a:ext uri="{FF2B5EF4-FFF2-40B4-BE49-F238E27FC236}">
                        <a16:creationId xmlns:a16="http://schemas.microsoft.com/office/drawing/2014/main" id="{16DDA686-C371-4046-BFD7-7733B7367202}"/>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73" name="Rechte verbindingslijn 372">
                    <a:extLst>
                      <a:ext uri="{FF2B5EF4-FFF2-40B4-BE49-F238E27FC236}">
                        <a16:creationId xmlns:a16="http://schemas.microsoft.com/office/drawing/2014/main" id="{89953B8F-EE0B-41A1-B32A-760B819CD657}"/>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74" name="Rechte verbindingslijn 373">
                    <a:extLst>
                      <a:ext uri="{FF2B5EF4-FFF2-40B4-BE49-F238E27FC236}">
                        <a16:creationId xmlns:a16="http://schemas.microsoft.com/office/drawing/2014/main" id="{6D1B3BDE-F560-4FD8-BEE8-77B5309A4C75}"/>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75" name="Rechte verbindingslijn 374">
                    <a:extLst>
                      <a:ext uri="{FF2B5EF4-FFF2-40B4-BE49-F238E27FC236}">
                        <a16:creationId xmlns:a16="http://schemas.microsoft.com/office/drawing/2014/main" id="{C6778183-4E7C-401F-8F75-839BEC685C1A}"/>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68" name="Groep 367">
                  <a:extLst>
                    <a:ext uri="{FF2B5EF4-FFF2-40B4-BE49-F238E27FC236}">
                      <a16:creationId xmlns:a16="http://schemas.microsoft.com/office/drawing/2014/main" id="{B295A751-AADC-44C4-8259-2552CAEF636E}"/>
                    </a:ext>
                  </a:extLst>
                </p:cNvPr>
                <p:cNvGrpSpPr/>
                <p:nvPr userDrawn="1"/>
              </p:nvGrpSpPr>
              <p:grpSpPr>
                <a:xfrm>
                  <a:off x="-3634047" y="735854"/>
                  <a:ext cx="88801" cy="72568"/>
                  <a:chOff x="-2091059" y="1395403"/>
                  <a:chExt cx="157316" cy="128558"/>
                </a:xfrm>
              </p:grpSpPr>
              <p:sp>
                <p:nvSpPr>
                  <p:cNvPr id="369" name="Rechthoek 368">
                    <a:extLst>
                      <a:ext uri="{FF2B5EF4-FFF2-40B4-BE49-F238E27FC236}">
                        <a16:creationId xmlns:a16="http://schemas.microsoft.com/office/drawing/2014/main" id="{6C75D1EF-DE39-410E-8E88-B280C5D8F51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70" name="Pijl: punthaak 369">
                    <a:extLst>
                      <a:ext uri="{FF2B5EF4-FFF2-40B4-BE49-F238E27FC236}">
                        <a16:creationId xmlns:a16="http://schemas.microsoft.com/office/drawing/2014/main" id="{9151B5E5-BA19-4CDE-B589-713A85BFD39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339" name="Rechte verbindingslijn 338">
                <a:extLst>
                  <a:ext uri="{FF2B5EF4-FFF2-40B4-BE49-F238E27FC236}">
                    <a16:creationId xmlns:a16="http://schemas.microsoft.com/office/drawing/2014/main" id="{12C0CFC1-391C-4183-871C-8BAED83B47A2}"/>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0" name="Rechte verbindingslijn 339">
                <a:extLst>
                  <a:ext uri="{FF2B5EF4-FFF2-40B4-BE49-F238E27FC236}">
                    <a16:creationId xmlns:a16="http://schemas.microsoft.com/office/drawing/2014/main" id="{76ADA418-3E2F-4E0C-808D-07B46CB51EAC}"/>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41" name="Groep 340">
                <a:extLst>
                  <a:ext uri="{FF2B5EF4-FFF2-40B4-BE49-F238E27FC236}">
                    <a16:creationId xmlns:a16="http://schemas.microsoft.com/office/drawing/2014/main" id="{D01B39C8-9AF5-4B9A-A5DE-183601DFC9FA}"/>
                  </a:ext>
                </a:extLst>
              </p:cNvPr>
              <p:cNvGrpSpPr/>
              <p:nvPr userDrawn="1"/>
            </p:nvGrpSpPr>
            <p:grpSpPr>
              <a:xfrm>
                <a:off x="-2425037" y="370226"/>
                <a:ext cx="357690" cy="330595"/>
                <a:chOff x="-2721817" y="347336"/>
                <a:chExt cx="432805" cy="400021"/>
              </a:xfrm>
            </p:grpSpPr>
            <p:sp>
              <p:nvSpPr>
                <p:cNvPr id="356" name="Rechthoek 355">
                  <a:extLst>
                    <a:ext uri="{FF2B5EF4-FFF2-40B4-BE49-F238E27FC236}">
                      <a16:creationId xmlns:a16="http://schemas.microsoft.com/office/drawing/2014/main" id="{480AF893-0B56-46AE-891F-549EA1E52827}"/>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57" name="Groep 356">
                  <a:extLst>
                    <a:ext uri="{FF2B5EF4-FFF2-40B4-BE49-F238E27FC236}">
                      <a16:creationId xmlns:a16="http://schemas.microsoft.com/office/drawing/2014/main" id="{B6685812-AF48-4796-AA16-92C79025ED88}"/>
                    </a:ext>
                  </a:extLst>
                </p:cNvPr>
                <p:cNvGrpSpPr/>
                <p:nvPr userDrawn="1"/>
              </p:nvGrpSpPr>
              <p:grpSpPr>
                <a:xfrm>
                  <a:off x="-2652453" y="431583"/>
                  <a:ext cx="294076" cy="231526"/>
                  <a:chOff x="-3634116" y="700986"/>
                  <a:chExt cx="182598" cy="143759"/>
                </a:xfrm>
              </p:grpSpPr>
              <p:grpSp>
                <p:nvGrpSpPr>
                  <p:cNvPr id="358" name="Groep 357">
                    <a:extLst>
                      <a:ext uri="{FF2B5EF4-FFF2-40B4-BE49-F238E27FC236}">
                        <a16:creationId xmlns:a16="http://schemas.microsoft.com/office/drawing/2014/main" id="{559FD7B2-EE6A-4636-B950-F56D79BE1909}"/>
                      </a:ext>
                    </a:extLst>
                  </p:cNvPr>
                  <p:cNvGrpSpPr/>
                  <p:nvPr userDrawn="1"/>
                </p:nvGrpSpPr>
                <p:grpSpPr>
                  <a:xfrm>
                    <a:off x="-3634116" y="700986"/>
                    <a:ext cx="182598" cy="143759"/>
                    <a:chOff x="-3634116" y="700986"/>
                    <a:chExt cx="182598" cy="143759"/>
                  </a:xfrm>
                </p:grpSpPr>
                <p:cxnSp>
                  <p:nvCxnSpPr>
                    <p:cNvPr id="362" name="Rechte verbindingslijn 361">
                      <a:extLst>
                        <a:ext uri="{FF2B5EF4-FFF2-40B4-BE49-F238E27FC236}">
                          <a16:creationId xmlns:a16="http://schemas.microsoft.com/office/drawing/2014/main" id="{7B61E04E-018E-49DB-B78F-690E93FDBFD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63" name="Rechte verbindingslijn 362">
                      <a:extLst>
                        <a:ext uri="{FF2B5EF4-FFF2-40B4-BE49-F238E27FC236}">
                          <a16:creationId xmlns:a16="http://schemas.microsoft.com/office/drawing/2014/main" id="{D9C1384F-382A-4EB1-ACE7-9932CA8C749F}"/>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64" name="Rechte verbindingslijn 363">
                      <a:extLst>
                        <a:ext uri="{FF2B5EF4-FFF2-40B4-BE49-F238E27FC236}">
                          <a16:creationId xmlns:a16="http://schemas.microsoft.com/office/drawing/2014/main" id="{E85F05C8-968D-4FB7-BFD9-402D1624D14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65" name="Rechte verbindingslijn 364">
                      <a:extLst>
                        <a:ext uri="{FF2B5EF4-FFF2-40B4-BE49-F238E27FC236}">
                          <a16:creationId xmlns:a16="http://schemas.microsoft.com/office/drawing/2014/main" id="{26057A6C-3590-4B30-8E49-04707891469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66" name="Rechte verbindingslijn 365">
                      <a:extLst>
                        <a:ext uri="{FF2B5EF4-FFF2-40B4-BE49-F238E27FC236}">
                          <a16:creationId xmlns:a16="http://schemas.microsoft.com/office/drawing/2014/main" id="{91953EB8-7455-4438-B0F7-78F8EC94287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59" name="Groep 358">
                    <a:extLst>
                      <a:ext uri="{FF2B5EF4-FFF2-40B4-BE49-F238E27FC236}">
                        <a16:creationId xmlns:a16="http://schemas.microsoft.com/office/drawing/2014/main" id="{6DE6C037-1B12-41E3-8464-5DE10FC18B0F}"/>
                      </a:ext>
                    </a:extLst>
                  </p:cNvPr>
                  <p:cNvGrpSpPr/>
                  <p:nvPr userDrawn="1"/>
                </p:nvGrpSpPr>
                <p:grpSpPr>
                  <a:xfrm>
                    <a:off x="-3634047" y="735854"/>
                    <a:ext cx="88801" cy="72568"/>
                    <a:chOff x="-2091059" y="1395403"/>
                    <a:chExt cx="157316" cy="128558"/>
                  </a:xfrm>
                </p:grpSpPr>
                <p:sp>
                  <p:nvSpPr>
                    <p:cNvPr id="360" name="Rechthoek 359">
                      <a:extLst>
                        <a:ext uri="{FF2B5EF4-FFF2-40B4-BE49-F238E27FC236}">
                          <a16:creationId xmlns:a16="http://schemas.microsoft.com/office/drawing/2014/main" id="{52A9B565-87C6-4405-9537-A6F7B6B1015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61" name="Pijl: punthaak 360">
                      <a:extLst>
                        <a:ext uri="{FF2B5EF4-FFF2-40B4-BE49-F238E27FC236}">
                          <a16:creationId xmlns:a16="http://schemas.microsoft.com/office/drawing/2014/main" id="{4B330387-3B49-4C2E-9129-A22BCB34E03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342" name="Groep 341">
                <a:extLst>
                  <a:ext uri="{FF2B5EF4-FFF2-40B4-BE49-F238E27FC236}">
                    <a16:creationId xmlns:a16="http://schemas.microsoft.com/office/drawing/2014/main" id="{F01A2572-1F16-4548-A3A3-F14C3B083AF9}"/>
                  </a:ext>
                </a:extLst>
              </p:cNvPr>
              <p:cNvGrpSpPr/>
              <p:nvPr userDrawn="1"/>
            </p:nvGrpSpPr>
            <p:grpSpPr>
              <a:xfrm>
                <a:off x="-2425037" y="781500"/>
                <a:ext cx="357690" cy="330595"/>
                <a:chOff x="-2721817" y="782525"/>
                <a:chExt cx="432805" cy="400021"/>
              </a:xfrm>
            </p:grpSpPr>
            <p:sp>
              <p:nvSpPr>
                <p:cNvPr id="345" name="Rechthoek 344">
                  <a:extLst>
                    <a:ext uri="{FF2B5EF4-FFF2-40B4-BE49-F238E27FC236}">
                      <a16:creationId xmlns:a16="http://schemas.microsoft.com/office/drawing/2014/main" id="{9D3D94BD-9793-4B53-9D0C-B6A13457829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346" name="Groep 345">
                  <a:extLst>
                    <a:ext uri="{FF2B5EF4-FFF2-40B4-BE49-F238E27FC236}">
                      <a16:creationId xmlns:a16="http://schemas.microsoft.com/office/drawing/2014/main" id="{657DCEFC-7ECF-4BDC-BE50-F82B79C65775}"/>
                    </a:ext>
                  </a:extLst>
                </p:cNvPr>
                <p:cNvGrpSpPr/>
                <p:nvPr userDrawn="1"/>
              </p:nvGrpSpPr>
              <p:grpSpPr>
                <a:xfrm>
                  <a:off x="-2652453" y="866772"/>
                  <a:ext cx="294076" cy="231526"/>
                  <a:chOff x="-3310843" y="700986"/>
                  <a:chExt cx="182598" cy="143759"/>
                </a:xfrm>
              </p:grpSpPr>
              <p:grpSp>
                <p:nvGrpSpPr>
                  <p:cNvPr id="347" name="Groep 346">
                    <a:extLst>
                      <a:ext uri="{FF2B5EF4-FFF2-40B4-BE49-F238E27FC236}">
                        <a16:creationId xmlns:a16="http://schemas.microsoft.com/office/drawing/2014/main" id="{DDDF93EB-5BC6-415E-9ACA-1F9451181EFA}"/>
                      </a:ext>
                    </a:extLst>
                  </p:cNvPr>
                  <p:cNvGrpSpPr/>
                  <p:nvPr userDrawn="1"/>
                </p:nvGrpSpPr>
                <p:grpSpPr>
                  <a:xfrm>
                    <a:off x="-3310843" y="700986"/>
                    <a:ext cx="182598" cy="143759"/>
                    <a:chOff x="-3310843" y="700986"/>
                    <a:chExt cx="182598" cy="143759"/>
                  </a:xfrm>
                </p:grpSpPr>
                <p:cxnSp>
                  <p:nvCxnSpPr>
                    <p:cNvPr id="351" name="Rechte verbindingslijn 350">
                      <a:extLst>
                        <a:ext uri="{FF2B5EF4-FFF2-40B4-BE49-F238E27FC236}">
                          <a16:creationId xmlns:a16="http://schemas.microsoft.com/office/drawing/2014/main" id="{8318C673-C8F5-4BA9-95B4-8F31474942B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1BDEBC88-F89F-475E-B626-DB771C30AF39}"/>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53" name="Rechte verbindingslijn 352">
                      <a:extLst>
                        <a:ext uri="{FF2B5EF4-FFF2-40B4-BE49-F238E27FC236}">
                          <a16:creationId xmlns:a16="http://schemas.microsoft.com/office/drawing/2014/main" id="{5B9FDB7A-1719-4778-8643-C931F077B73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54" name="Rechte verbindingslijn 353">
                      <a:extLst>
                        <a:ext uri="{FF2B5EF4-FFF2-40B4-BE49-F238E27FC236}">
                          <a16:creationId xmlns:a16="http://schemas.microsoft.com/office/drawing/2014/main" id="{9D24D0CE-CAFB-4F8A-A14F-7557AE576D6F}"/>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55" name="Rechte verbindingslijn 354">
                      <a:extLst>
                        <a:ext uri="{FF2B5EF4-FFF2-40B4-BE49-F238E27FC236}">
                          <a16:creationId xmlns:a16="http://schemas.microsoft.com/office/drawing/2014/main" id="{B45EA5E1-0138-4F6E-A322-EEEA63742B76}"/>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48" name="Groep 347">
                    <a:extLst>
                      <a:ext uri="{FF2B5EF4-FFF2-40B4-BE49-F238E27FC236}">
                        <a16:creationId xmlns:a16="http://schemas.microsoft.com/office/drawing/2014/main" id="{2F050A0B-55DF-485C-BEE9-1DAF92D8B8EF}"/>
                      </a:ext>
                    </a:extLst>
                  </p:cNvPr>
                  <p:cNvGrpSpPr/>
                  <p:nvPr userDrawn="1"/>
                </p:nvGrpSpPr>
                <p:grpSpPr>
                  <a:xfrm flipH="1">
                    <a:off x="-3310774" y="735854"/>
                    <a:ext cx="88801" cy="72568"/>
                    <a:chOff x="-2091059" y="1395403"/>
                    <a:chExt cx="157316" cy="128558"/>
                  </a:xfrm>
                </p:grpSpPr>
                <p:sp>
                  <p:nvSpPr>
                    <p:cNvPr id="349" name="Rechthoek 348">
                      <a:extLst>
                        <a:ext uri="{FF2B5EF4-FFF2-40B4-BE49-F238E27FC236}">
                          <a16:creationId xmlns:a16="http://schemas.microsoft.com/office/drawing/2014/main" id="{B065733C-9A13-4D9C-A37B-8A4A009D5C9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50" name="Pijl: punthaak 349">
                      <a:extLst>
                        <a:ext uri="{FF2B5EF4-FFF2-40B4-BE49-F238E27FC236}">
                          <a16:creationId xmlns:a16="http://schemas.microsoft.com/office/drawing/2014/main" id="{06A1A9DF-E072-4F4D-896B-74A90D92DE9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343" name="Rechthoek 342">
                <a:extLst>
                  <a:ext uri="{FF2B5EF4-FFF2-40B4-BE49-F238E27FC236}">
                    <a16:creationId xmlns:a16="http://schemas.microsoft.com/office/drawing/2014/main" id="{551AFF65-3F0C-4707-86BC-3CE71539584E}"/>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44" name="Rechthoek 343">
                <a:extLst>
                  <a:ext uri="{FF2B5EF4-FFF2-40B4-BE49-F238E27FC236}">
                    <a16:creationId xmlns:a16="http://schemas.microsoft.com/office/drawing/2014/main" id="{01A51406-06B1-4392-AF58-6B25D910047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76" name="Ovaal 175">
              <a:extLst>
                <a:ext uri="{FF2B5EF4-FFF2-40B4-BE49-F238E27FC236}">
                  <a16:creationId xmlns:a16="http://schemas.microsoft.com/office/drawing/2014/main" id="{74A1182B-1920-4DAD-9404-78B007B9DEA1}"/>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7" name="Ovaal 176">
              <a:extLst>
                <a:ext uri="{FF2B5EF4-FFF2-40B4-BE49-F238E27FC236}">
                  <a16:creationId xmlns:a16="http://schemas.microsoft.com/office/drawing/2014/main" id="{9F1F24CC-F578-4B1F-8FBA-0723E3C82A5D}"/>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78" name="Ovaal 177">
              <a:extLst>
                <a:ext uri="{FF2B5EF4-FFF2-40B4-BE49-F238E27FC236}">
                  <a16:creationId xmlns:a16="http://schemas.microsoft.com/office/drawing/2014/main" id="{8E33351A-B790-4624-A5B0-961DCE587C76}"/>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79" name="Ovaal 178">
              <a:extLst>
                <a:ext uri="{FF2B5EF4-FFF2-40B4-BE49-F238E27FC236}">
                  <a16:creationId xmlns:a16="http://schemas.microsoft.com/office/drawing/2014/main" id="{D5C11CE9-1765-497E-90A8-D43835917038}"/>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314" name="Meer informatie">
              <a:extLst>
                <a:ext uri="{FF2B5EF4-FFF2-40B4-BE49-F238E27FC236}">
                  <a16:creationId xmlns:a16="http://schemas.microsoft.com/office/drawing/2014/main" id="{B628F67B-32DC-4671-A20E-37D0CA060156}"/>
                </a:ext>
              </a:extLst>
            </p:cNvPr>
            <p:cNvGrpSpPr/>
            <p:nvPr userDrawn="1"/>
          </p:nvGrpSpPr>
          <p:grpSpPr>
            <a:xfrm>
              <a:off x="-3838247" y="5264509"/>
              <a:ext cx="3592791" cy="598458"/>
              <a:chOff x="-3741486" y="4170042"/>
              <a:chExt cx="3592791" cy="598458"/>
            </a:xfrm>
          </p:grpSpPr>
          <p:sp>
            <p:nvSpPr>
              <p:cNvPr id="331" name="Freeform 101">
                <a:extLst>
                  <a:ext uri="{FF2B5EF4-FFF2-40B4-BE49-F238E27FC236}">
                    <a16:creationId xmlns:a16="http://schemas.microsoft.com/office/drawing/2014/main" id="{7E3B87DD-FFFC-40F3-A259-C339CC1DDC81}"/>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332" name="Rechthoek 331">
                <a:extLst>
                  <a:ext uri="{FF2B5EF4-FFF2-40B4-BE49-F238E27FC236}">
                    <a16:creationId xmlns:a16="http://schemas.microsoft.com/office/drawing/2014/main" id="{1D46CB7F-4076-454E-A619-010AFA7CE6B6}"/>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15" name="Rechthoek 314">
              <a:extLst>
                <a:ext uri="{FF2B5EF4-FFF2-40B4-BE49-F238E27FC236}">
                  <a16:creationId xmlns:a16="http://schemas.microsoft.com/office/drawing/2014/main" id="{BA598B74-674B-47B9-9218-9070D95068EF}"/>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316" name="Ovaal 315">
              <a:extLst>
                <a:ext uri="{FF2B5EF4-FFF2-40B4-BE49-F238E27FC236}">
                  <a16:creationId xmlns:a16="http://schemas.microsoft.com/office/drawing/2014/main" id="{52EB857C-BD2F-4CD8-B209-6728DA8943D3}"/>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7" name="Ovaal 316">
              <a:extLst>
                <a:ext uri="{FF2B5EF4-FFF2-40B4-BE49-F238E27FC236}">
                  <a16:creationId xmlns:a16="http://schemas.microsoft.com/office/drawing/2014/main" id="{1F15690B-571B-4FA2-8C2D-16D262B7A740}"/>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18" name="Rechthoek 317">
              <a:extLst>
                <a:ext uri="{FF2B5EF4-FFF2-40B4-BE49-F238E27FC236}">
                  <a16:creationId xmlns:a16="http://schemas.microsoft.com/office/drawing/2014/main" id="{F3C6BB6A-8E1D-44E2-A453-351FF351D997}"/>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319" name="Rechthoek 318">
              <a:extLst>
                <a:ext uri="{FF2B5EF4-FFF2-40B4-BE49-F238E27FC236}">
                  <a16:creationId xmlns:a16="http://schemas.microsoft.com/office/drawing/2014/main" id="{6E2B7933-81B7-42EF-AA7A-E988D18FA8FC}"/>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0" name="Rechthoek 319">
              <a:extLst>
                <a:ext uri="{FF2B5EF4-FFF2-40B4-BE49-F238E27FC236}">
                  <a16:creationId xmlns:a16="http://schemas.microsoft.com/office/drawing/2014/main" id="{178F2EFA-9F08-477E-BC47-59FD3060B998}"/>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321" name="Rechte verbindingslijn 320">
              <a:extLst>
                <a:ext uri="{FF2B5EF4-FFF2-40B4-BE49-F238E27FC236}">
                  <a16:creationId xmlns:a16="http://schemas.microsoft.com/office/drawing/2014/main" id="{30A450EB-7A58-4A7F-9CED-6D34479830B3}"/>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22" name="Rechte verbindingslijn 321">
              <a:extLst>
                <a:ext uri="{FF2B5EF4-FFF2-40B4-BE49-F238E27FC236}">
                  <a16:creationId xmlns:a16="http://schemas.microsoft.com/office/drawing/2014/main" id="{F6139DCE-9AEF-4DD9-99EA-3E96C319338D}"/>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23" name="Rechte verbindingslijn 322">
              <a:extLst>
                <a:ext uri="{FF2B5EF4-FFF2-40B4-BE49-F238E27FC236}">
                  <a16:creationId xmlns:a16="http://schemas.microsoft.com/office/drawing/2014/main" id="{A300E250-3BA7-45EC-8552-C18F3398BAB4}"/>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324" name="Rechte verbindingslijn 323">
              <a:extLst>
                <a:ext uri="{FF2B5EF4-FFF2-40B4-BE49-F238E27FC236}">
                  <a16:creationId xmlns:a16="http://schemas.microsoft.com/office/drawing/2014/main" id="{5EAE14F1-783C-4F43-8BFB-04DC6D4C556A}"/>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325" name="Rechthoek 324">
              <a:extLst>
                <a:ext uri="{FF2B5EF4-FFF2-40B4-BE49-F238E27FC236}">
                  <a16:creationId xmlns:a16="http://schemas.microsoft.com/office/drawing/2014/main" id="{1C0542A4-240D-479B-B3C4-A55BBC9B00FE}"/>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326" name="Rechthoek 325">
              <a:extLst>
                <a:ext uri="{FF2B5EF4-FFF2-40B4-BE49-F238E27FC236}">
                  <a16:creationId xmlns:a16="http://schemas.microsoft.com/office/drawing/2014/main" id="{337A872D-0D22-42A6-950D-74B63F4A9B22}"/>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327" name="Rechthoek 326">
              <a:extLst>
                <a:ext uri="{FF2B5EF4-FFF2-40B4-BE49-F238E27FC236}">
                  <a16:creationId xmlns:a16="http://schemas.microsoft.com/office/drawing/2014/main" id="{879C9032-B929-4059-B7A7-E6D26CE629B7}"/>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328" name="Ovaal 327">
              <a:extLst>
                <a:ext uri="{FF2B5EF4-FFF2-40B4-BE49-F238E27FC236}">
                  <a16:creationId xmlns:a16="http://schemas.microsoft.com/office/drawing/2014/main" id="{3EA12751-27DA-4BF8-B4FC-509D12D98615}"/>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29" name="Ovaal 328">
              <a:extLst>
                <a:ext uri="{FF2B5EF4-FFF2-40B4-BE49-F238E27FC236}">
                  <a16:creationId xmlns:a16="http://schemas.microsoft.com/office/drawing/2014/main" id="{202EF466-1323-440B-9017-20F5A207600D}"/>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330" name="Rechthoek 329">
              <a:extLst>
                <a:ext uri="{FF2B5EF4-FFF2-40B4-BE49-F238E27FC236}">
                  <a16:creationId xmlns:a16="http://schemas.microsoft.com/office/drawing/2014/main" id="{9C6014D1-3870-44A1-8695-AFCE610D4ECF}"/>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58" name="Tekstvak 157">
            <a:extLst>
              <a:ext uri="{FF2B5EF4-FFF2-40B4-BE49-F238E27FC236}">
                <a16:creationId xmlns:a16="http://schemas.microsoft.com/office/drawing/2014/main" id="{34959B6F-EC9A-4504-A388-CD9478151C22}"/>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02538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ly Image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nl-NL" b="1" dirty="0" err="1"/>
              <a:t>Only</a:t>
            </a:r>
            <a:r>
              <a:rPr lang="nl-NL" b="1" dirty="0"/>
              <a:t> Image 1</a:t>
            </a:r>
            <a:endParaRPr lang="en-GB" b="1" dirty="0"/>
          </a:p>
        </p:txBody>
      </p:sp>
      <p:sp>
        <p:nvSpPr>
          <p:cNvPr id="170" name="Tijdelijke aanduiding voor afbeelding 5">
            <a:extLst>
              <a:ext uri="{FF2B5EF4-FFF2-40B4-BE49-F238E27FC236}">
                <a16:creationId xmlns:a16="http://schemas.microsoft.com/office/drawing/2014/main" id="{0E6B0CFC-B0BC-4146-B8B6-8F75FB3D8F86}"/>
              </a:ext>
            </a:extLst>
          </p:cNvPr>
          <p:cNvSpPr>
            <a:spLocks noGrp="1"/>
          </p:cNvSpPr>
          <p:nvPr>
            <p:ph type="pic" sz="quarter" idx="15" hasCustomPrompt="1"/>
          </p:nvPr>
        </p:nvSpPr>
        <p:spPr>
          <a:xfrm>
            <a:off x="649302" y="1252539"/>
            <a:ext cx="10893398" cy="4821236"/>
          </a:xfrm>
          <a:prstGeom prst="rect">
            <a:avLst/>
          </a:prstGeom>
        </p:spPr>
        <p:txBody>
          <a:bodyPr anchor="ctr"/>
          <a:lstStyle>
            <a:lvl1pPr marL="0" indent="0" algn="ctr">
              <a:buNone/>
              <a:defRPr/>
            </a:lvl1pPr>
          </a:lstStyle>
          <a:p>
            <a:r>
              <a:rPr lang="nl-NL" dirty="0"/>
              <a:t>Click on </a:t>
            </a:r>
            <a:r>
              <a:rPr lang="nl-NL" dirty="0" err="1"/>
              <a:t>the</a:t>
            </a:r>
            <a:r>
              <a:rPr lang="nl-NL" dirty="0"/>
              <a:t> icon below </a:t>
            </a:r>
            <a:br>
              <a:rPr lang="nl-NL" dirty="0"/>
            </a:br>
            <a:r>
              <a:rPr lang="nl-NL" dirty="0"/>
              <a:t/>
            </a:r>
            <a:br>
              <a:rPr lang="nl-NL" dirty="0"/>
            </a:br>
            <a:r>
              <a:rPr lang="nl-NL" dirty="0"/>
              <a:t/>
            </a:r>
            <a:br>
              <a:rPr lang="nl-NL" dirty="0"/>
            </a:br>
            <a:r>
              <a:rPr lang="nl-NL" dirty="0"/>
              <a:t/>
            </a:r>
            <a:br>
              <a:rPr lang="nl-NL" dirty="0"/>
            </a:br>
            <a:r>
              <a:rPr lang="nl-NL" dirty="0" err="1"/>
              <a:t>to</a:t>
            </a:r>
            <a:r>
              <a:rPr lang="nl-NL" dirty="0"/>
              <a:t> </a:t>
            </a:r>
            <a:r>
              <a:rPr lang="nl-NL" dirty="0" err="1"/>
              <a:t>add</a:t>
            </a:r>
            <a:r>
              <a:rPr lang="nl-NL" dirty="0"/>
              <a:t> </a:t>
            </a:r>
            <a:r>
              <a:rPr lang="nl-NL" dirty="0" err="1"/>
              <a:t>an</a:t>
            </a:r>
            <a:r>
              <a:rPr lang="nl-NL" dirty="0"/>
              <a:t> image</a:t>
            </a:r>
            <a:endParaRPr lang="en-GB" dirty="0"/>
          </a:p>
        </p:txBody>
      </p:sp>
      <p:grpSp>
        <p:nvGrpSpPr>
          <p:cNvPr id="247" name="Instruction">
            <a:extLst>
              <a:ext uri="{FF2B5EF4-FFF2-40B4-BE49-F238E27FC236}">
                <a16:creationId xmlns:a16="http://schemas.microsoft.com/office/drawing/2014/main" id="{12DBE27E-02E6-4616-9860-95640DDBF7B9}"/>
              </a:ext>
            </a:extLst>
          </p:cNvPr>
          <p:cNvGrpSpPr/>
          <p:nvPr userDrawn="1"/>
        </p:nvGrpSpPr>
        <p:grpSpPr>
          <a:xfrm>
            <a:off x="12391601" y="0"/>
            <a:ext cx="3183677" cy="6520417"/>
            <a:chOff x="12391601" y="0"/>
            <a:chExt cx="3183677" cy="6520417"/>
          </a:xfrm>
        </p:grpSpPr>
        <p:sp>
          <p:nvSpPr>
            <p:cNvPr id="248" name="Rechthoek 247">
              <a:extLst>
                <a:ext uri="{FF2B5EF4-FFF2-40B4-BE49-F238E27FC236}">
                  <a16:creationId xmlns:a16="http://schemas.microsoft.com/office/drawing/2014/main" id="{24BE20A4-08EF-473A-904F-6AA72DED37C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249" name="Ovaal 248">
              <a:extLst>
                <a:ext uri="{FF2B5EF4-FFF2-40B4-BE49-F238E27FC236}">
                  <a16:creationId xmlns:a16="http://schemas.microsoft.com/office/drawing/2014/main" id="{9E99A9E0-9269-4A35-9933-4185E50CDBF4}"/>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cxnSp>
          <p:nvCxnSpPr>
            <p:cNvPr id="250" name="Rechte verbindingslijn 249">
              <a:extLst>
                <a:ext uri="{FF2B5EF4-FFF2-40B4-BE49-F238E27FC236}">
                  <a16:creationId xmlns:a16="http://schemas.microsoft.com/office/drawing/2014/main" id="{6E3F3AD9-8015-4FDE-9752-148AD7F19259}"/>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51" name="Rechte verbindingslijn 250">
              <a:extLst>
                <a:ext uri="{FF2B5EF4-FFF2-40B4-BE49-F238E27FC236}">
                  <a16:creationId xmlns:a16="http://schemas.microsoft.com/office/drawing/2014/main" id="{1B4EC699-FEE9-4DE3-94CA-E17EF4A9E470}"/>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252" name="Rechthoek 251">
              <a:extLst>
                <a:ext uri="{FF2B5EF4-FFF2-40B4-BE49-F238E27FC236}">
                  <a16:creationId xmlns:a16="http://schemas.microsoft.com/office/drawing/2014/main" id="{D977733B-12D9-46DF-9AB4-D80ABFA09841}"/>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US" sz="1100" kern="0" dirty="0">
                  <a:solidFill>
                    <a:srgbClr val="000000"/>
                  </a:solidFill>
                  <a:cs typeface="Segoe UI Light" panose="020B0502040204020203" pitchFamily="34" charset="0"/>
                </a:rPr>
                <a:t>Click on the preferred shape. Once this shape is selected, click on it with the right mouse button and choose </a:t>
              </a:r>
              <a:r>
                <a:rPr lang="en-US" sz="1100" b="1" kern="0" dirty="0">
                  <a:solidFill>
                    <a:srgbClr val="000000"/>
                  </a:solidFill>
                  <a:cs typeface="Segoe UI Light" panose="020B0502040204020203" pitchFamily="34" charset="0"/>
                </a:rPr>
                <a:t>‘Edit picture’</a:t>
              </a:r>
              <a:r>
                <a:rPr lang="en-US" sz="1100" kern="0" dirty="0">
                  <a:solidFill>
                    <a:srgbClr val="000000"/>
                  </a:solidFill>
                  <a:cs typeface="Segoe UI Light" panose="020B0502040204020203" pitchFamily="34" charset="0"/>
                </a:rPr>
                <a:t>. </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Click on the paint bucket icon, go to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‘Fill’</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or texture fill’</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253" name="Ovaal 252">
              <a:extLst>
                <a:ext uri="{FF2B5EF4-FFF2-40B4-BE49-F238E27FC236}">
                  <a16:creationId xmlns:a16="http://schemas.microsoft.com/office/drawing/2014/main" id="{5F84472F-34F1-45ED-BDA9-1BE16D3C1D1A}"/>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54" name="Rechthoek 253">
              <a:extLst>
                <a:ext uri="{FF2B5EF4-FFF2-40B4-BE49-F238E27FC236}">
                  <a16:creationId xmlns:a16="http://schemas.microsoft.com/office/drawing/2014/main" id="{3AA97CE6-37AD-4EEE-8B89-67EA2997554D}"/>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Click on 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‘File’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choose the preferred picture. C</a:t>
              </a:r>
              <a:r>
                <a:rPr kumimoji="0" lang="en-US" sz="1100" u="none" strike="noStrike" kern="0" cap="none" spc="0" normalizeH="0" baseline="0" noProof="0" dirty="0">
                  <a:ln>
                    <a:noFill/>
                  </a:ln>
                  <a:solidFill>
                    <a:srgbClr val="000000"/>
                  </a:solidFill>
                  <a:effectLst/>
                  <a:uLnTx/>
                  <a:uFillTx/>
                  <a:latin typeface="+mn-lt"/>
                  <a:cs typeface="Segoe UI Light" panose="020B0502040204020203" pitchFamily="34" charset="0"/>
                </a:rPr>
                <a:t>lick on </a:t>
              </a:r>
              <a:r>
                <a:rPr kumimoji="0" lang="en-US" sz="1100" b="1"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u="none" strike="noStrike" kern="0" cap="none" spc="0" normalizeH="0" baseline="0" noProof="0" dirty="0">
                  <a:ln>
                    <a:noFill/>
                  </a:ln>
                  <a:solidFill>
                    <a:srgbClr val="000000"/>
                  </a:solidFill>
                  <a:effectLst/>
                  <a:uLnTx/>
                  <a:uFillTx/>
                  <a:latin typeface="+mn-lt"/>
                  <a:cs typeface="Segoe UI Light" panose="020B0502040204020203" pitchFamily="34" charset="0"/>
                </a:rPr>
                <a:t>.</a:t>
              </a:r>
            </a:p>
          </p:txBody>
        </p:sp>
        <p:grpSp>
          <p:nvGrpSpPr>
            <p:cNvPr id="255" name="Groep 254">
              <a:extLst>
                <a:ext uri="{FF2B5EF4-FFF2-40B4-BE49-F238E27FC236}">
                  <a16:creationId xmlns:a16="http://schemas.microsoft.com/office/drawing/2014/main" id="{A80D6FD7-4494-4E5F-AEEE-67AEBD494993}"/>
                </a:ext>
              </a:extLst>
            </p:cNvPr>
            <p:cNvGrpSpPr/>
            <p:nvPr userDrawn="1"/>
          </p:nvGrpSpPr>
          <p:grpSpPr>
            <a:xfrm>
              <a:off x="12757282" y="4011058"/>
              <a:ext cx="825500" cy="209550"/>
              <a:chOff x="13504624" y="2482850"/>
              <a:chExt cx="825500" cy="209550"/>
            </a:xfrm>
          </p:grpSpPr>
          <p:sp>
            <p:nvSpPr>
              <p:cNvPr id="314" name="Rechthoek 313">
                <a:extLst>
                  <a:ext uri="{FF2B5EF4-FFF2-40B4-BE49-F238E27FC236}">
                    <a16:creationId xmlns:a16="http://schemas.microsoft.com/office/drawing/2014/main" id="{79E0CA1B-0E15-49F5-B8D5-F39492B5673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315" name="Rechte verbindingslijn 314">
                <a:extLst>
                  <a:ext uri="{FF2B5EF4-FFF2-40B4-BE49-F238E27FC236}">
                    <a16:creationId xmlns:a16="http://schemas.microsoft.com/office/drawing/2014/main" id="{05649B35-E764-4F77-A748-237EFD60C89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6" name="Gelijkbenige driehoek 315">
                <a:extLst>
                  <a:ext uri="{FF2B5EF4-FFF2-40B4-BE49-F238E27FC236}">
                    <a16:creationId xmlns:a16="http://schemas.microsoft.com/office/drawing/2014/main" id="{F41BC89F-F53A-458C-924F-EB1F9016443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256" name="Rechte verbindingslijn 255">
              <a:extLst>
                <a:ext uri="{FF2B5EF4-FFF2-40B4-BE49-F238E27FC236}">
                  <a16:creationId xmlns:a16="http://schemas.microsoft.com/office/drawing/2014/main" id="{DAC1989B-F9EF-4B9E-A593-BF6DF676A945}"/>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257" name="Ovaal 256">
              <a:extLst>
                <a:ext uri="{FF2B5EF4-FFF2-40B4-BE49-F238E27FC236}">
                  <a16:creationId xmlns:a16="http://schemas.microsoft.com/office/drawing/2014/main" id="{8FE9D194-0CC9-40F7-90D5-5EE73A0C5EDE}"/>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258" name="Rechthoek 257">
              <a:extLst>
                <a:ext uri="{FF2B5EF4-FFF2-40B4-BE49-F238E27FC236}">
                  <a16:creationId xmlns:a16="http://schemas.microsoft.com/office/drawing/2014/main" id="{317D5E40-2A1A-4DBE-A2C7-AF2F7B2BDFE0}"/>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‘Select’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next, click 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‘Selection Pane’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Find the layer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‘&lt;name layer&gt;’ </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59" name="Rechte verbindingslijn 258">
              <a:extLst>
                <a:ext uri="{FF2B5EF4-FFF2-40B4-BE49-F238E27FC236}">
                  <a16:creationId xmlns:a16="http://schemas.microsoft.com/office/drawing/2014/main" id="{8314DF00-E253-4473-A92F-15CB2F03D138}"/>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260" name="Groep 259">
              <a:extLst>
                <a:ext uri="{FF2B5EF4-FFF2-40B4-BE49-F238E27FC236}">
                  <a16:creationId xmlns:a16="http://schemas.microsoft.com/office/drawing/2014/main" id="{670E3C35-F98B-407E-8277-1C04E7153BF5}"/>
                </a:ext>
              </a:extLst>
            </p:cNvPr>
            <p:cNvGrpSpPr/>
            <p:nvPr userDrawn="1"/>
          </p:nvGrpSpPr>
          <p:grpSpPr>
            <a:xfrm>
              <a:off x="12760441" y="1449654"/>
              <a:ext cx="299393" cy="278617"/>
              <a:chOff x="7542034" y="1187835"/>
              <a:chExt cx="1015112" cy="944671"/>
            </a:xfrm>
          </p:grpSpPr>
          <p:grpSp>
            <p:nvGrpSpPr>
              <p:cNvPr id="309" name="Groep 308">
                <a:extLst>
                  <a:ext uri="{FF2B5EF4-FFF2-40B4-BE49-F238E27FC236}">
                    <a16:creationId xmlns:a16="http://schemas.microsoft.com/office/drawing/2014/main" id="{9EAC12D1-D52C-4B02-ABBB-698D479CDF36}"/>
                  </a:ext>
                </a:extLst>
              </p:cNvPr>
              <p:cNvGrpSpPr/>
              <p:nvPr userDrawn="1"/>
            </p:nvGrpSpPr>
            <p:grpSpPr>
              <a:xfrm>
                <a:off x="7542034" y="1187835"/>
                <a:ext cx="1015112" cy="668740"/>
                <a:chOff x="7542034" y="1187835"/>
                <a:chExt cx="1015112" cy="668740"/>
              </a:xfrm>
            </p:grpSpPr>
            <p:sp>
              <p:nvSpPr>
                <p:cNvPr id="312" name="Rechthoek 311">
                  <a:extLst>
                    <a:ext uri="{FF2B5EF4-FFF2-40B4-BE49-F238E27FC236}">
                      <a16:creationId xmlns:a16="http://schemas.microsoft.com/office/drawing/2014/main" id="{B48BB9B0-6F21-4A85-BA58-C6693FD30588}"/>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3" name="Rechthoek 312">
                  <a:extLst>
                    <a:ext uri="{FF2B5EF4-FFF2-40B4-BE49-F238E27FC236}">
                      <a16:creationId xmlns:a16="http://schemas.microsoft.com/office/drawing/2014/main" id="{F37AB3BB-42C1-4259-A87B-D7873212BA06}"/>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310" name="Boog 309">
                <a:extLst>
                  <a:ext uri="{FF2B5EF4-FFF2-40B4-BE49-F238E27FC236}">
                    <a16:creationId xmlns:a16="http://schemas.microsoft.com/office/drawing/2014/main" id="{67C543BC-EEDD-4CED-BDDF-6CCC5E0E45F7}"/>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US" noProof="0"/>
              </a:p>
            </p:txBody>
          </p:sp>
          <p:sp>
            <p:nvSpPr>
              <p:cNvPr id="311" name="Ovaal 310">
                <a:extLst>
                  <a:ext uri="{FF2B5EF4-FFF2-40B4-BE49-F238E27FC236}">
                    <a16:creationId xmlns:a16="http://schemas.microsoft.com/office/drawing/2014/main" id="{CE809453-5CCF-4AF6-8BAD-766CE6D2208F}"/>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61" name="Groep 260">
              <a:extLst>
                <a:ext uri="{FF2B5EF4-FFF2-40B4-BE49-F238E27FC236}">
                  <a16:creationId xmlns:a16="http://schemas.microsoft.com/office/drawing/2014/main" id="{E376A307-5B67-4367-AD82-88EE75AB567B}"/>
                </a:ext>
              </a:extLst>
            </p:cNvPr>
            <p:cNvGrpSpPr/>
            <p:nvPr userDrawn="1"/>
          </p:nvGrpSpPr>
          <p:grpSpPr>
            <a:xfrm>
              <a:off x="12757283" y="2787089"/>
              <a:ext cx="1624930" cy="538011"/>
              <a:chOff x="3120108" y="1120297"/>
              <a:chExt cx="1970638" cy="652475"/>
            </a:xfrm>
          </p:grpSpPr>
          <p:sp>
            <p:nvSpPr>
              <p:cNvPr id="284" name="Rechthoek 283">
                <a:extLst>
                  <a:ext uri="{FF2B5EF4-FFF2-40B4-BE49-F238E27FC236}">
                    <a16:creationId xmlns:a16="http://schemas.microsoft.com/office/drawing/2014/main" id="{2B9FA41B-2237-4278-90DF-1AC2363A48F5}"/>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85" name="Rechthoek 284">
                <a:extLst>
                  <a:ext uri="{FF2B5EF4-FFF2-40B4-BE49-F238E27FC236}">
                    <a16:creationId xmlns:a16="http://schemas.microsoft.com/office/drawing/2014/main" id="{42ED56CA-70CD-4DD3-9783-80DBC0B41160}"/>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286" name="Tekstvak 285">
                <a:extLst>
                  <a:ext uri="{FF2B5EF4-FFF2-40B4-BE49-F238E27FC236}">
                    <a16:creationId xmlns:a16="http://schemas.microsoft.com/office/drawing/2014/main" id="{A7E51002-FC5B-47D2-8DC2-2ADF52A1A178}"/>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Size and position…</a:t>
                </a:r>
              </a:p>
            </p:txBody>
          </p:sp>
          <p:sp>
            <p:nvSpPr>
              <p:cNvPr id="287" name="Tekstvak 286">
                <a:extLst>
                  <a:ext uri="{FF2B5EF4-FFF2-40B4-BE49-F238E27FC236}">
                    <a16:creationId xmlns:a16="http://schemas.microsoft.com/office/drawing/2014/main" id="{2AB9FBB3-D700-4CCE-A905-B3979C2E753D}"/>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US" sz="800" noProof="0" dirty="0"/>
                  <a:t>Edit picture…</a:t>
                </a:r>
              </a:p>
            </p:txBody>
          </p:sp>
          <p:pic>
            <p:nvPicPr>
              <p:cNvPr id="288" name="Picture 3">
                <a:extLst>
                  <a:ext uri="{FF2B5EF4-FFF2-40B4-BE49-F238E27FC236}">
                    <a16:creationId xmlns:a16="http://schemas.microsoft.com/office/drawing/2014/main" id="{85298C0B-036B-4266-BF53-9215E4DDDC7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9" name="Groep 288">
                <a:extLst>
                  <a:ext uri="{FF2B5EF4-FFF2-40B4-BE49-F238E27FC236}">
                    <a16:creationId xmlns:a16="http://schemas.microsoft.com/office/drawing/2014/main" id="{593CDC9E-C8C3-482A-9E56-220FF458F8CA}"/>
                  </a:ext>
                </a:extLst>
              </p:cNvPr>
              <p:cNvGrpSpPr/>
              <p:nvPr userDrawn="1"/>
            </p:nvGrpSpPr>
            <p:grpSpPr>
              <a:xfrm>
                <a:off x="3177409" y="1196372"/>
                <a:ext cx="173010" cy="177121"/>
                <a:chOff x="3177409" y="1196372"/>
                <a:chExt cx="173010" cy="177121"/>
              </a:xfrm>
            </p:grpSpPr>
            <p:sp>
              <p:nvSpPr>
                <p:cNvPr id="299" name="Rechthoek: afgeronde hoeken 298">
                  <a:extLst>
                    <a:ext uri="{FF2B5EF4-FFF2-40B4-BE49-F238E27FC236}">
                      <a16:creationId xmlns:a16="http://schemas.microsoft.com/office/drawing/2014/main" id="{3ADDA77D-3E96-40C5-A921-CA7CF08727AF}"/>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00" name="Rechthoek: afgeronde hoeken 299">
                  <a:extLst>
                    <a:ext uri="{FF2B5EF4-FFF2-40B4-BE49-F238E27FC236}">
                      <a16:creationId xmlns:a16="http://schemas.microsoft.com/office/drawing/2014/main" id="{6B95E283-C62D-48A0-8804-3DE0AF7ADAFF}"/>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nvGrpSpPr>
                <p:cNvPr id="301" name="Groep 300">
                  <a:extLst>
                    <a:ext uri="{FF2B5EF4-FFF2-40B4-BE49-F238E27FC236}">
                      <a16:creationId xmlns:a16="http://schemas.microsoft.com/office/drawing/2014/main" id="{E75F7D75-117D-434D-8BB3-9A882846EE31}"/>
                    </a:ext>
                  </a:extLst>
                </p:cNvPr>
                <p:cNvGrpSpPr/>
                <p:nvPr userDrawn="1"/>
              </p:nvGrpSpPr>
              <p:grpSpPr>
                <a:xfrm>
                  <a:off x="3177409" y="1196372"/>
                  <a:ext cx="66573" cy="51968"/>
                  <a:chOff x="3177409" y="1196372"/>
                  <a:chExt cx="66573" cy="51968"/>
                </a:xfrm>
              </p:grpSpPr>
              <p:sp>
                <p:nvSpPr>
                  <p:cNvPr id="307" name="Rechthoek 306">
                    <a:extLst>
                      <a:ext uri="{FF2B5EF4-FFF2-40B4-BE49-F238E27FC236}">
                        <a16:creationId xmlns:a16="http://schemas.microsoft.com/office/drawing/2014/main" id="{9E3C7412-1AF9-4C90-9A15-EC20BC1509B9}"/>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308" name="Pijl: punthaak 307">
                    <a:extLst>
                      <a:ext uri="{FF2B5EF4-FFF2-40B4-BE49-F238E27FC236}">
                        <a16:creationId xmlns:a16="http://schemas.microsoft.com/office/drawing/2014/main" id="{421544B8-944B-4BE2-B281-D0C28F04DC56}"/>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grpSp>
            <p:grpSp>
              <p:nvGrpSpPr>
                <p:cNvPr id="302" name="Groep 301">
                  <a:extLst>
                    <a:ext uri="{FF2B5EF4-FFF2-40B4-BE49-F238E27FC236}">
                      <a16:creationId xmlns:a16="http://schemas.microsoft.com/office/drawing/2014/main" id="{BCAC2E40-EA1C-4908-BEE8-1BACFF5A5CFD}"/>
                    </a:ext>
                  </a:extLst>
                </p:cNvPr>
                <p:cNvGrpSpPr/>
                <p:nvPr userDrawn="1"/>
              </p:nvGrpSpPr>
              <p:grpSpPr>
                <a:xfrm flipV="1">
                  <a:off x="3177409" y="1321525"/>
                  <a:ext cx="66573" cy="51968"/>
                  <a:chOff x="3177409" y="1196372"/>
                  <a:chExt cx="66573" cy="51968"/>
                </a:xfrm>
              </p:grpSpPr>
              <p:sp>
                <p:nvSpPr>
                  <p:cNvPr id="305" name="Rechthoek 304">
                    <a:extLst>
                      <a:ext uri="{FF2B5EF4-FFF2-40B4-BE49-F238E27FC236}">
                        <a16:creationId xmlns:a16="http://schemas.microsoft.com/office/drawing/2014/main" id="{21B087A3-C4B9-438A-8BA5-EA247F90F1C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306" name="Pijl: punthaak 305">
                    <a:extLst>
                      <a:ext uri="{FF2B5EF4-FFF2-40B4-BE49-F238E27FC236}">
                        <a16:creationId xmlns:a16="http://schemas.microsoft.com/office/drawing/2014/main" id="{CD89E903-38D3-4946-9B80-2BBF0809AF05}"/>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grpSp>
            <p:cxnSp>
              <p:nvCxnSpPr>
                <p:cNvPr id="303" name="Rechte verbindingslijn 302">
                  <a:extLst>
                    <a:ext uri="{FF2B5EF4-FFF2-40B4-BE49-F238E27FC236}">
                      <a16:creationId xmlns:a16="http://schemas.microsoft.com/office/drawing/2014/main" id="{A473C097-E6B7-46BA-A4DB-C0459E19FEA9}"/>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04" name="Rechte verbindingslijn 303">
                  <a:extLst>
                    <a:ext uri="{FF2B5EF4-FFF2-40B4-BE49-F238E27FC236}">
                      <a16:creationId xmlns:a16="http://schemas.microsoft.com/office/drawing/2014/main" id="{D108B50A-3728-4AB0-8030-688583465A69}"/>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90" name="Groep 289">
                <a:extLst>
                  <a:ext uri="{FF2B5EF4-FFF2-40B4-BE49-F238E27FC236}">
                    <a16:creationId xmlns:a16="http://schemas.microsoft.com/office/drawing/2014/main" id="{334F7A21-EA30-42FF-9285-7659A8734C13}"/>
                  </a:ext>
                </a:extLst>
              </p:cNvPr>
              <p:cNvGrpSpPr/>
              <p:nvPr userDrawn="1"/>
            </p:nvGrpSpPr>
            <p:grpSpPr>
              <a:xfrm>
                <a:off x="3191807" y="1465204"/>
                <a:ext cx="163374" cy="189340"/>
                <a:chOff x="3191807" y="1465204"/>
                <a:chExt cx="163374" cy="189340"/>
              </a:xfrm>
            </p:grpSpPr>
            <p:sp>
              <p:nvSpPr>
                <p:cNvPr id="291" name="Vrije vorm: vorm 290">
                  <a:extLst>
                    <a:ext uri="{FF2B5EF4-FFF2-40B4-BE49-F238E27FC236}">
                      <a16:creationId xmlns:a16="http://schemas.microsoft.com/office/drawing/2014/main" id="{A5B160B8-4570-42E8-88C7-6DAB3C100CE3}"/>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292" name="Rechthoek: afgeronde hoeken 291">
                  <a:extLst>
                    <a:ext uri="{FF2B5EF4-FFF2-40B4-BE49-F238E27FC236}">
                      <a16:creationId xmlns:a16="http://schemas.microsoft.com/office/drawing/2014/main" id="{09FB498F-70E9-4C6F-944B-B2549863CD19}"/>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93" name="Vrije vorm: vorm 292">
                  <a:extLst>
                    <a:ext uri="{FF2B5EF4-FFF2-40B4-BE49-F238E27FC236}">
                      <a16:creationId xmlns:a16="http://schemas.microsoft.com/office/drawing/2014/main" id="{C0259F65-0047-4235-A59E-9D3F76A23CCF}"/>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noProof="0"/>
                </a:p>
              </p:txBody>
            </p:sp>
            <p:grpSp>
              <p:nvGrpSpPr>
                <p:cNvPr id="294" name="Groep 293">
                  <a:extLst>
                    <a:ext uri="{FF2B5EF4-FFF2-40B4-BE49-F238E27FC236}">
                      <a16:creationId xmlns:a16="http://schemas.microsoft.com/office/drawing/2014/main" id="{7FE02B6A-2385-4972-B486-B939BA0B7131}"/>
                    </a:ext>
                  </a:extLst>
                </p:cNvPr>
                <p:cNvGrpSpPr/>
                <p:nvPr userDrawn="1"/>
              </p:nvGrpSpPr>
              <p:grpSpPr>
                <a:xfrm>
                  <a:off x="3216769" y="1504951"/>
                  <a:ext cx="138412" cy="149593"/>
                  <a:chOff x="3216769" y="1504951"/>
                  <a:chExt cx="138412" cy="149593"/>
                </a:xfrm>
              </p:grpSpPr>
              <p:sp>
                <p:nvSpPr>
                  <p:cNvPr id="295" name="Vrije vorm: vorm 294">
                    <a:extLst>
                      <a:ext uri="{FF2B5EF4-FFF2-40B4-BE49-F238E27FC236}">
                        <a16:creationId xmlns:a16="http://schemas.microsoft.com/office/drawing/2014/main" id="{731E2178-6DE8-4332-81E4-D69C52C9D952}"/>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grpSp>
                <p:nvGrpSpPr>
                  <p:cNvPr id="296" name="Groep 295">
                    <a:extLst>
                      <a:ext uri="{FF2B5EF4-FFF2-40B4-BE49-F238E27FC236}">
                        <a16:creationId xmlns:a16="http://schemas.microsoft.com/office/drawing/2014/main" id="{29AF5EF9-6936-4F83-B8C1-EEC7131FDAFB}"/>
                      </a:ext>
                    </a:extLst>
                  </p:cNvPr>
                  <p:cNvGrpSpPr/>
                  <p:nvPr userDrawn="1"/>
                </p:nvGrpSpPr>
                <p:grpSpPr>
                  <a:xfrm>
                    <a:off x="3216769" y="1578766"/>
                    <a:ext cx="90787" cy="75778"/>
                    <a:chOff x="3216769" y="1578766"/>
                    <a:chExt cx="90787" cy="75778"/>
                  </a:xfrm>
                </p:grpSpPr>
                <p:sp>
                  <p:nvSpPr>
                    <p:cNvPr id="297" name="Ovaal 296">
                      <a:extLst>
                        <a:ext uri="{FF2B5EF4-FFF2-40B4-BE49-F238E27FC236}">
                          <a16:creationId xmlns:a16="http://schemas.microsoft.com/office/drawing/2014/main" id="{7680CE56-2DE4-4430-B6F8-40DB530C105C}"/>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298" name="Gelijkbenige driehoek 34">
                      <a:extLst>
                        <a:ext uri="{FF2B5EF4-FFF2-40B4-BE49-F238E27FC236}">
                          <a16:creationId xmlns:a16="http://schemas.microsoft.com/office/drawing/2014/main" id="{9447C08D-08EE-493A-AAEC-EE9CD4A871D5}"/>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grpSp>
            </p:grpSp>
          </p:grpSp>
        </p:grpSp>
        <p:sp>
          <p:nvSpPr>
            <p:cNvPr id="262" name="Ovaal 261">
              <a:extLst>
                <a:ext uri="{FF2B5EF4-FFF2-40B4-BE49-F238E27FC236}">
                  <a16:creationId xmlns:a16="http://schemas.microsoft.com/office/drawing/2014/main" id="{6FFF9D67-9395-4E50-B304-1CA8AF25A664}"/>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4</a:t>
              </a:r>
            </a:p>
          </p:txBody>
        </p:sp>
        <p:sp>
          <p:nvSpPr>
            <p:cNvPr id="263" name="Rechthoek 262">
              <a:extLst>
                <a:ext uri="{FF2B5EF4-FFF2-40B4-BE49-F238E27FC236}">
                  <a16:creationId xmlns:a16="http://schemas.microsoft.com/office/drawing/2014/main" id="{5E3CFC93-FAAB-4859-ABA2-2531F628B979}"/>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make sure the image is kept in it’s original size, go to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 </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on the small arrow below 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r>
                <a:rPr kumimoji="0" lang="en-US" sz="1100" u="none" strike="noStrike" kern="0" cap="none" spc="0" normalizeH="0" baseline="0" noProof="0" dirty="0">
                  <a:ln>
                    <a:noFill/>
                  </a:ln>
                  <a:solidFill>
                    <a:srgbClr val="000000"/>
                  </a:solidFill>
                  <a:effectLst/>
                  <a:uLnTx/>
                  <a:uFillTx/>
                  <a:latin typeface="+mn-lt"/>
                  <a:cs typeface="Segoe UI Light" panose="020B0502040204020203" pitchFamily="34" charset="0"/>
                </a:rPr>
                <a:t>Now choose </a:t>
              </a:r>
              <a:r>
                <a:rPr kumimoji="0" lang="en-US" sz="1100" b="1" u="none" strike="noStrike" kern="0" cap="none" spc="0" normalizeH="0" baseline="0" noProof="0" dirty="0">
                  <a:ln>
                    <a:noFill/>
                  </a:ln>
                  <a:solidFill>
                    <a:srgbClr val="000000"/>
                  </a:solidFill>
                  <a:effectLst/>
                  <a:uLnTx/>
                  <a:uFillTx/>
                  <a:latin typeface="+mn-lt"/>
                  <a:cs typeface="Segoe UI Light" panose="020B0502040204020203" pitchFamily="34" charset="0"/>
                </a:rPr>
                <a:t>‘Adjust’</a:t>
              </a:r>
              <a:endParaRPr kumimoji="0" lang="en-US"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AF62387A-3B4E-48D9-BF51-20B01EEBB685}"/>
                </a:ext>
              </a:extLst>
            </p:cNvPr>
            <p:cNvGrpSpPr/>
            <p:nvPr userDrawn="1"/>
          </p:nvGrpSpPr>
          <p:grpSpPr>
            <a:xfrm>
              <a:off x="12753140" y="5264509"/>
              <a:ext cx="1012147" cy="538011"/>
              <a:chOff x="6151912" y="2335713"/>
              <a:chExt cx="1012147" cy="538011"/>
            </a:xfrm>
          </p:grpSpPr>
          <p:sp>
            <p:nvSpPr>
              <p:cNvPr id="269" name="Rechthoek 268">
                <a:extLst>
                  <a:ext uri="{FF2B5EF4-FFF2-40B4-BE49-F238E27FC236}">
                    <a16:creationId xmlns:a16="http://schemas.microsoft.com/office/drawing/2014/main" id="{F5F09F4C-6071-4C74-AD86-9A633650480D}"/>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70" name="Rechthoek 269">
                <a:extLst>
                  <a:ext uri="{FF2B5EF4-FFF2-40B4-BE49-F238E27FC236}">
                    <a16:creationId xmlns:a16="http://schemas.microsoft.com/office/drawing/2014/main" id="{A23D0921-5311-400D-A387-5CED7AC2FECE}"/>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800" b="1" noProof="0">
                  <a:solidFill>
                    <a:schemeClr val="tx1"/>
                  </a:solidFill>
                </a:endParaRPr>
              </a:p>
            </p:txBody>
          </p:sp>
          <p:sp>
            <p:nvSpPr>
              <p:cNvPr id="271" name="Tekstvak 270">
                <a:extLst>
                  <a:ext uri="{FF2B5EF4-FFF2-40B4-BE49-F238E27FC236}">
                    <a16:creationId xmlns:a16="http://schemas.microsoft.com/office/drawing/2014/main" id="{D41AA110-35EA-4030-AF7F-809D83C144E0}"/>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Fill</a:t>
                </a:r>
              </a:p>
            </p:txBody>
          </p:sp>
          <p:sp>
            <p:nvSpPr>
              <p:cNvPr id="272" name="Tekstvak 271">
                <a:extLst>
                  <a:ext uri="{FF2B5EF4-FFF2-40B4-BE49-F238E27FC236}">
                    <a16:creationId xmlns:a16="http://schemas.microsoft.com/office/drawing/2014/main" id="{DFB92AB2-F891-4849-AA1E-3ADE6CB4CD28}"/>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US" sz="800" noProof="0" dirty="0"/>
                  <a:t>Adjust</a:t>
                </a:r>
              </a:p>
            </p:txBody>
          </p:sp>
          <p:pic>
            <p:nvPicPr>
              <p:cNvPr id="273" name="Picture 3">
                <a:extLst>
                  <a:ext uri="{FF2B5EF4-FFF2-40B4-BE49-F238E27FC236}">
                    <a16:creationId xmlns:a16="http://schemas.microsoft.com/office/drawing/2014/main" id="{CE37DBC7-0240-4514-B71B-12E9A233AD1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4" name="Groep 273">
                <a:extLst>
                  <a:ext uri="{FF2B5EF4-FFF2-40B4-BE49-F238E27FC236}">
                    <a16:creationId xmlns:a16="http://schemas.microsoft.com/office/drawing/2014/main" id="{C3F07409-2EA6-4D20-BF90-7B5C50299CCE}"/>
                  </a:ext>
                </a:extLst>
              </p:cNvPr>
              <p:cNvGrpSpPr/>
              <p:nvPr userDrawn="1"/>
            </p:nvGrpSpPr>
            <p:grpSpPr>
              <a:xfrm>
                <a:off x="6218544" y="2402421"/>
                <a:ext cx="144156" cy="112178"/>
                <a:chOff x="6218544" y="2402421"/>
                <a:chExt cx="144156" cy="112178"/>
              </a:xfrm>
            </p:grpSpPr>
            <p:sp>
              <p:nvSpPr>
                <p:cNvPr id="280" name="Rechthoek 279">
                  <a:extLst>
                    <a:ext uri="{FF2B5EF4-FFF2-40B4-BE49-F238E27FC236}">
                      <a16:creationId xmlns:a16="http://schemas.microsoft.com/office/drawing/2014/main" id="{3C8A6A60-3BEA-489F-858B-07EE57D8203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81" name="Rechthoek 47">
                  <a:extLst>
                    <a:ext uri="{FF2B5EF4-FFF2-40B4-BE49-F238E27FC236}">
                      <a16:creationId xmlns:a16="http://schemas.microsoft.com/office/drawing/2014/main" id="{E79C300D-766F-4D31-8A5F-8F645AB5CDC9}"/>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82" name="Rechthoek 47">
                  <a:extLst>
                    <a:ext uri="{FF2B5EF4-FFF2-40B4-BE49-F238E27FC236}">
                      <a16:creationId xmlns:a16="http://schemas.microsoft.com/office/drawing/2014/main" id="{BEDB23B4-1254-469F-B31B-50B76BD0B51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83" name="Koorde 282">
                  <a:extLst>
                    <a:ext uri="{FF2B5EF4-FFF2-40B4-BE49-F238E27FC236}">
                      <a16:creationId xmlns:a16="http://schemas.microsoft.com/office/drawing/2014/main" id="{F62E8D42-EE1B-40F3-87E6-AAB40F9BD7F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75" name="Groep 274">
                <a:extLst>
                  <a:ext uri="{FF2B5EF4-FFF2-40B4-BE49-F238E27FC236}">
                    <a16:creationId xmlns:a16="http://schemas.microsoft.com/office/drawing/2014/main" id="{369C64F9-C191-44F9-A7AD-7F8AC0040BD2}"/>
                  </a:ext>
                </a:extLst>
              </p:cNvPr>
              <p:cNvGrpSpPr/>
              <p:nvPr userDrawn="1"/>
            </p:nvGrpSpPr>
            <p:grpSpPr>
              <a:xfrm>
                <a:off x="6218544" y="2636044"/>
                <a:ext cx="144156" cy="97631"/>
                <a:chOff x="6218544" y="2636044"/>
                <a:chExt cx="144156" cy="97631"/>
              </a:xfrm>
            </p:grpSpPr>
            <p:sp>
              <p:nvSpPr>
                <p:cNvPr id="276" name="Rechthoek 275">
                  <a:extLst>
                    <a:ext uri="{FF2B5EF4-FFF2-40B4-BE49-F238E27FC236}">
                      <a16:creationId xmlns:a16="http://schemas.microsoft.com/office/drawing/2014/main" id="{62CE6EE7-2CC6-4E14-9413-1608DD34FF09}"/>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7" name="Rechthoek 276">
                  <a:extLst>
                    <a:ext uri="{FF2B5EF4-FFF2-40B4-BE49-F238E27FC236}">
                      <a16:creationId xmlns:a16="http://schemas.microsoft.com/office/drawing/2014/main" id="{19BDEC75-AA99-4933-A96D-F0D3405026A9}"/>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8" name="Ovaal 277">
                  <a:extLst>
                    <a:ext uri="{FF2B5EF4-FFF2-40B4-BE49-F238E27FC236}">
                      <a16:creationId xmlns:a16="http://schemas.microsoft.com/office/drawing/2014/main" id="{EFA952CC-E4CB-4491-9530-6BBC2C3D9564}"/>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9" name="Rechthoek 47">
                  <a:extLst>
                    <a:ext uri="{FF2B5EF4-FFF2-40B4-BE49-F238E27FC236}">
                      <a16:creationId xmlns:a16="http://schemas.microsoft.com/office/drawing/2014/main" id="{EC9F778E-2D30-4D01-985B-E54FB4C80817}"/>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265" name="Rechte verbindingslijn 264">
              <a:extLst>
                <a:ext uri="{FF2B5EF4-FFF2-40B4-BE49-F238E27FC236}">
                  <a16:creationId xmlns:a16="http://schemas.microsoft.com/office/drawing/2014/main" id="{99B761C7-990F-434D-9FEF-3BC2CF44266E}"/>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266" name="Ovaal 265">
              <a:extLst>
                <a:ext uri="{FF2B5EF4-FFF2-40B4-BE49-F238E27FC236}">
                  <a16:creationId xmlns:a16="http://schemas.microsoft.com/office/drawing/2014/main" id="{5F3349C8-03B9-4EF8-9782-61D7C126B8E3}"/>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67" name="Rechthoek 266">
              <a:extLst>
                <a:ext uri="{FF2B5EF4-FFF2-40B4-BE49-F238E27FC236}">
                  <a16:creationId xmlns:a16="http://schemas.microsoft.com/office/drawing/2014/main" id="{6320B6C4-81D4-4BFC-8E6C-DE8F2579DF2D}"/>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preferred, crop the picture with 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 </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same tab.</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68" name="Rechte verbindingslijn 267">
              <a:extLst>
                <a:ext uri="{FF2B5EF4-FFF2-40B4-BE49-F238E27FC236}">
                  <a16:creationId xmlns:a16="http://schemas.microsoft.com/office/drawing/2014/main" id="{A3196B02-E998-4905-AAAB-1CB11BBFD79B}"/>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82" name="TextBox 7">
            <a:extLst>
              <a:ext uri="{FF2B5EF4-FFF2-40B4-BE49-F238E27FC236}">
                <a16:creationId xmlns:a16="http://schemas.microsoft.com/office/drawing/2014/main" id="{3154B98C-FE58-418C-B5B4-92D75A65EDE9}"/>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Tijdelijke aanduiding voor dianummer 5">
            <a:extLst>
              <a:ext uri="{FF2B5EF4-FFF2-40B4-BE49-F238E27FC236}">
                <a16:creationId xmlns:a16="http://schemas.microsoft.com/office/drawing/2014/main" id="{E5456D79-9FC2-4F2A-9140-0BE0488657BA}"/>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84" name="Table 13">
            <a:extLst>
              <a:ext uri="{FF2B5EF4-FFF2-40B4-BE49-F238E27FC236}">
                <a16:creationId xmlns:a16="http://schemas.microsoft.com/office/drawing/2014/main" id="{EF63E453-A878-4212-9B88-9AFFCB6B36D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85" name="Picture 2">
            <a:extLst>
              <a:ext uri="{FF2B5EF4-FFF2-40B4-BE49-F238E27FC236}">
                <a16:creationId xmlns:a16="http://schemas.microsoft.com/office/drawing/2014/main" id="{4B39F9CB-4ED4-441C-AAA2-B9C412E7466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87" name="Tijdelijke aanduiding voor datum 3">
            <a:extLst>
              <a:ext uri="{FF2B5EF4-FFF2-40B4-BE49-F238E27FC236}">
                <a16:creationId xmlns:a16="http://schemas.microsoft.com/office/drawing/2014/main" id="{8BA83E09-2929-40A6-9F38-58460146D587}"/>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88" name="Tijdelijke aanduiding voor voettekst 4">
            <a:extLst>
              <a:ext uri="{FF2B5EF4-FFF2-40B4-BE49-F238E27FC236}">
                <a16:creationId xmlns:a16="http://schemas.microsoft.com/office/drawing/2014/main" id="{705DA121-214A-4387-8BF6-6A0328AC6EF0}"/>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95" name="Tijdelijke aanduiding voor tekst 4">
            <a:extLst>
              <a:ext uri="{FF2B5EF4-FFF2-40B4-BE49-F238E27FC236}">
                <a16:creationId xmlns:a16="http://schemas.microsoft.com/office/drawing/2014/main" id="{8029C01B-2D8F-4569-A68F-0F294C7D0A71}"/>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nl-NL" dirty="0" err="1"/>
              <a:t>Subtitle</a:t>
            </a:r>
            <a:endParaRPr lang="en-GB" dirty="0"/>
          </a:p>
        </p:txBody>
      </p:sp>
      <p:sp>
        <p:nvSpPr>
          <p:cNvPr id="89" name="Tekstvak 88">
            <a:extLst>
              <a:ext uri="{FF2B5EF4-FFF2-40B4-BE49-F238E27FC236}">
                <a16:creationId xmlns:a16="http://schemas.microsoft.com/office/drawing/2014/main" id="{153505D1-E5B2-4609-90D9-F59501437E61}"/>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2798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ly Image 2">
    <p:spTree>
      <p:nvGrpSpPr>
        <p:cNvPr id="1" name=""/>
        <p:cNvGrpSpPr/>
        <p:nvPr/>
      </p:nvGrpSpPr>
      <p:grpSpPr>
        <a:xfrm>
          <a:off x="0" y="0"/>
          <a:ext cx="0" cy="0"/>
          <a:chOff x="0" y="0"/>
          <a:chExt cx="0" cy="0"/>
        </a:xfrm>
      </p:grpSpPr>
      <p:sp>
        <p:nvSpPr>
          <p:cNvPr id="169" name="Tijdelijke aanduiding voor afbeelding 5">
            <a:extLst>
              <a:ext uri="{FF2B5EF4-FFF2-40B4-BE49-F238E27FC236}">
                <a16:creationId xmlns:a16="http://schemas.microsoft.com/office/drawing/2014/main" id="{B93BAACD-B1A7-4F25-8F3B-7F85F381F27C}"/>
              </a:ext>
            </a:extLst>
          </p:cNvPr>
          <p:cNvSpPr>
            <a:spLocks noGrp="1"/>
          </p:cNvSpPr>
          <p:nvPr>
            <p:ph type="pic" sz="quarter" idx="15" hasCustomPrompt="1"/>
          </p:nvPr>
        </p:nvSpPr>
        <p:spPr>
          <a:xfrm>
            <a:off x="-11595" y="915272"/>
            <a:ext cx="12203595" cy="5469451"/>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sp>
        <p:nvSpPr>
          <p:cNvPr id="2" name="Title 1"/>
          <p:cNvSpPr>
            <a:spLocks noGrp="1"/>
          </p:cNvSpPr>
          <p:nvPr>
            <p:ph type="title" hasCustomPrompt="1"/>
          </p:nvPr>
        </p:nvSpPr>
        <p:spPr/>
        <p:txBody>
          <a:bodyPr/>
          <a:lstStyle>
            <a:lvl1pPr>
              <a:defRPr/>
            </a:lvl1pPr>
          </a:lstStyle>
          <a:p>
            <a:r>
              <a:rPr lang="en-GB"/>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a:t>Only Image 2</a:t>
            </a:r>
            <a:endParaRPr lang="en-GB" b="1" dirty="0"/>
          </a:p>
        </p:txBody>
      </p:sp>
      <p:grpSp>
        <p:nvGrpSpPr>
          <p:cNvPr id="170" name="Instruction">
            <a:extLst>
              <a:ext uri="{FF2B5EF4-FFF2-40B4-BE49-F238E27FC236}">
                <a16:creationId xmlns:a16="http://schemas.microsoft.com/office/drawing/2014/main" id="{583E8432-870D-48AD-B9C4-4B9E8ECA8D15}"/>
              </a:ext>
            </a:extLst>
          </p:cNvPr>
          <p:cNvGrpSpPr/>
          <p:nvPr userDrawn="1"/>
        </p:nvGrpSpPr>
        <p:grpSpPr>
          <a:xfrm>
            <a:off x="12391601" y="0"/>
            <a:ext cx="3183677" cy="6520417"/>
            <a:chOff x="12391601" y="0"/>
            <a:chExt cx="3183677" cy="6520417"/>
          </a:xfrm>
        </p:grpSpPr>
        <p:sp>
          <p:nvSpPr>
            <p:cNvPr id="171" name="Rechthoek 170">
              <a:extLst>
                <a:ext uri="{FF2B5EF4-FFF2-40B4-BE49-F238E27FC236}">
                  <a16:creationId xmlns:a16="http://schemas.microsoft.com/office/drawing/2014/main" id="{167DC316-5911-400C-AC3D-2196907470EA}"/>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72" name="Ovaal 171">
              <a:extLst>
                <a:ext uri="{FF2B5EF4-FFF2-40B4-BE49-F238E27FC236}">
                  <a16:creationId xmlns:a16="http://schemas.microsoft.com/office/drawing/2014/main" id="{EFE42762-D942-44F7-A473-58A8B087E0BE}"/>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80" name="Rechte verbindingslijn 179">
              <a:extLst>
                <a:ext uri="{FF2B5EF4-FFF2-40B4-BE49-F238E27FC236}">
                  <a16:creationId xmlns:a16="http://schemas.microsoft.com/office/drawing/2014/main" id="{AF4F8390-89A6-49EE-B10B-A4E0A802D9D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1" name="Rechte verbindingslijn 180">
              <a:extLst>
                <a:ext uri="{FF2B5EF4-FFF2-40B4-BE49-F238E27FC236}">
                  <a16:creationId xmlns:a16="http://schemas.microsoft.com/office/drawing/2014/main" id="{DD34BB4E-B2D2-490C-BC77-6A0BE06D69D1}"/>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0D4DA999-2EA8-47D8-A447-A618C834F1D3}"/>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83" name="Ovaal 182">
              <a:extLst>
                <a:ext uri="{FF2B5EF4-FFF2-40B4-BE49-F238E27FC236}">
                  <a16:creationId xmlns:a16="http://schemas.microsoft.com/office/drawing/2014/main" id="{88C91D0A-FA04-489B-AB1C-C70FA62BD21C}"/>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4" name="Rechthoek 183">
              <a:extLst>
                <a:ext uri="{FF2B5EF4-FFF2-40B4-BE49-F238E27FC236}">
                  <a16:creationId xmlns:a16="http://schemas.microsoft.com/office/drawing/2014/main" id="{D9C392DF-E9D2-49E6-B097-91A09A21805C}"/>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85" name="Groep 184">
              <a:extLst>
                <a:ext uri="{FF2B5EF4-FFF2-40B4-BE49-F238E27FC236}">
                  <a16:creationId xmlns:a16="http://schemas.microsoft.com/office/drawing/2014/main" id="{4ACC9AA4-5735-4A5E-A32A-FC2CD2C7AC43}"/>
                </a:ext>
              </a:extLst>
            </p:cNvPr>
            <p:cNvGrpSpPr/>
            <p:nvPr userDrawn="1"/>
          </p:nvGrpSpPr>
          <p:grpSpPr>
            <a:xfrm>
              <a:off x="12757282" y="4011058"/>
              <a:ext cx="825500" cy="209550"/>
              <a:chOff x="13504624" y="2482850"/>
              <a:chExt cx="825500" cy="209550"/>
            </a:xfrm>
          </p:grpSpPr>
          <p:sp>
            <p:nvSpPr>
              <p:cNvPr id="244" name="Rechthoek 243">
                <a:extLst>
                  <a:ext uri="{FF2B5EF4-FFF2-40B4-BE49-F238E27FC236}">
                    <a16:creationId xmlns:a16="http://schemas.microsoft.com/office/drawing/2014/main" id="{1106969E-3242-453D-9EBF-31D6E475A45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245" name="Rechte verbindingslijn 244">
                <a:extLst>
                  <a:ext uri="{FF2B5EF4-FFF2-40B4-BE49-F238E27FC236}">
                    <a16:creationId xmlns:a16="http://schemas.microsoft.com/office/drawing/2014/main" id="{BD201D0D-6660-4CB7-B683-612B6CE415D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6" name="Gelijkbenige driehoek 245">
                <a:extLst>
                  <a:ext uri="{FF2B5EF4-FFF2-40B4-BE49-F238E27FC236}">
                    <a16:creationId xmlns:a16="http://schemas.microsoft.com/office/drawing/2014/main" id="{7D41F1D2-CF40-4252-A633-D81C0DEEE9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186" name="Rechte verbindingslijn 185">
              <a:extLst>
                <a:ext uri="{FF2B5EF4-FFF2-40B4-BE49-F238E27FC236}">
                  <a16:creationId xmlns:a16="http://schemas.microsoft.com/office/drawing/2014/main" id="{D99F54D2-AEBA-4126-A52B-34D6D8B9728A}"/>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187" name="Ovaal 186">
              <a:extLst>
                <a:ext uri="{FF2B5EF4-FFF2-40B4-BE49-F238E27FC236}">
                  <a16:creationId xmlns:a16="http://schemas.microsoft.com/office/drawing/2014/main" id="{23D8FB85-AEBE-4D1C-A8C6-C2310CDAED2A}"/>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8" name="Rechthoek 187">
              <a:extLst>
                <a:ext uri="{FF2B5EF4-FFF2-40B4-BE49-F238E27FC236}">
                  <a16:creationId xmlns:a16="http://schemas.microsoft.com/office/drawing/2014/main" id="{CC4D86FA-909C-465F-9282-67A663B27146}"/>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89" name="Rechte verbindingslijn 188">
              <a:extLst>
                <a:ext uri="{FF2B5EF4-FFF2-40B4-BE49-F238E27FC236}">
                  <a16:creationId xmlns:a16="http://schemas.microsoft.com/office/drawing/2014/main" id="{D335A808-F558-4B39-B0D7-01B48052B58A}"/>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190" name="Groep 189">
              <a:extLst>
                <a:ext uri="{FF2B5EF4-FFF2-40B4-BE49-F238E27FC236}">
                  <a16:creationId xmlns:a16="http://schemas.microsoft.com/office/drawing/2014/main" id="{B7E73CFE-4BC6-480E-885D-F390BCBB2DB1}"/>
                </a:ext>
              </a:extLst>
            </p:cNvPr>
            <p:cNvGrpSpPr/>
            <p:nvPr userDrawn="1"/>
          </p:nvGrpSpPr>
          <p:grpSpPr>
            <a:xfrm>
              <a:off x="12760441" y="1449654"/>
              <a:ext cx="299393" cy="278617"/>
              <a:chOff x="7542034" y="1187835"/>
              <a:chExt cx="1015112" cy="944671"/>
            </a:xfrm>
          </p:grpSpPr>
          <p:grpSp>
            <p:nvGrpSpPr>
              <p:cNvPr id="239" name="Groep 238">
                <a:extLst>
                  <a:ext uri="{FF2B5EF4-FFF2-40B4-BE49-F238E27FC236}">
                    <a16:creationId xmlns:a16="http://schemas.microsoft.com/office/drawing/2014/main" id="{F42C0DBA-1BC6-48A9-82CB-4630AC22A54D}"/>
                  </a:ext>
                </a:extLst>
              </p:cNvPr>
              <p:cNvGrpSpPr/>
              <p:nvPr userDrawn="1"/>
            </p:nvGrpSpPr>
            <p:grpSpPr>
              <a:xfrm>
                <a:off x="7542034" y="1187835"/>
                <a:ext cx="1015112" cy="668740"/>
                <a:chOff x="7542034" y="1187835"/>
                <a:chExt cx="1015112" cy="668740"/>
              </a:xfrm>
            </p:grpSpPr>
            <p:sp>
              <p:nvSpPr>
                <p:cNvPr id="242" name="Rechthoek 241">
                  <a:extLst>
                    <a:ext uri="{FF2B5EF4-FFF2-40B4-BE49-F238E27FC236}">
                      <a16:creationId xmlns:a16="http://schemas.microsoft.com/office/drawing/2014/main" id="{9FDB7433-21AB-4996-9A0E-50563DDD995B}"/>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43" name="Rechthoek 242">
                  <a:extLst>
                    <a:ext uri="{FF2B5EF4-FFF2-40B4-BE49-F238E27FC236}">
                      <a16:creationId xmlns:a16="http://schemas.microsoft.com/office/drawing/2014/main" id="{E4A90C0F-E9AF-494C-9551-6800511F5EAD}"/>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240" name="Boog 239">
                <a:extLst>
                  <a:ext uri="{FF2B5EF4-FFF2-40B4-BE49-F238E27FC236}">
                    <a16:creationId xmlns:a16="http://schemas.microsoft.com/office/drawing/2014/main" id="{D5C14FDF-F280-4B11-8BF2-EFFC7057DC6A}"/>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241" name="Ovaal 240">
                <a:extLst>
                  <a:ext uri="{FF2B5EF4-FFF2-40B4-BE49-F238E27FC236}">
                    <a16:creationId xmlns:a16="http://schemas.microsoft.com/office/drawing/2014/main" id="{3B9E4F29-4100-4D5E-B7BC-EFF9E667A661}"/>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191" name="Groep 190">
              <a:extLst>
                <a:ext uri="{FF2B5EF4-FFF2-40B4-BE49-F238E27FC236}">
                  <a16:creationId xmlns:a16="http://schemas.microsoft.com/office/drawing/2014/main" id="{84AB107D-8F14-43B8-8E11-9422E840706E}"/>
                </a:ext>
              </a:extLst>
            </p:cNvPr>
            <p:cNvGrpSpPr/>
            <p:nvPr userDrawn="1"/>
          </p:nvGrpSpPr>
          <p:grpSpPr>
            <a:xfrm>
              <a:off x="12757283" y="2787089"/>
              <a:ext cx="1624930" cy="538011"/>
              <a:chOff x="3120108" y="1120297"/>
              <a:chExt cx="1970638" cy="652475"/>
            </a:xfrm>
          </p:grpSpPr>
          <p:sp>
            <p:nvSpPr>
              <p:cNvPr id="214" name="Rechthoek 213">
                <a:extLst>
                  <a:ext uri="{FF2B5EF4-FFF2-40B4-BE49-F238E27FC236}">
                    <a16:creationId xmlns:a16="http://schemas.microsoft.com/office/drawing/2014/main" id="{18AF71FD-5E97-4B0D-ADC4-AAFA6732213C}"/>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15" name="Rechthoek 214">
                <a:extLst>
                  <a:ext uri="{FF2B5EF4-FFF2-40B4-BE49-F238E27FC236}">
                    <a16:creationId xmlns:a16="http://schemas.microsoft.com/office/drawing/2014/main" id="{4B684568-9DD9-462E-A5B0-A9CE3F632519}"/>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16" name="Tekstvak 215">
                <a:extLst>
                  <a:ext uri="{FF2B5EF4-FFF2-40B4-BE49-F238E27FC236}">
                    <a16:creationId xmlns:a16="http://schemas.microsoft.com/office/drawing/2014/main" id="{14193B02-39BD-413A-A592-159AFE628C98}"/>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17" name="Tekstvak 216">
                <a:extLst>
                  <a:ext uri="{FF2B5EF4-FFF2-40B4-BE49-F238E27FC236}">
                    <a16:creationId xmlns:a16="http://schemas.microsoft.com/office/drawing/2014/main" id="{0BB9C119-A90A-4FF0-A398-F41648F36D5A}"/>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18" name="Picture 3">
                <a:extLst>
                  <a:ext uri="{FF2B5EF4-FFF2-40B4-BE49-F238E27FC236}">
                    <a16:creationId xmlns:a16="http://schemas.microsoft.com/office/drawing/2014/main" id="{34CB50D5-5BB6-4026-B8A2-946AEB3C4CF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9" name="Groep 218">
                <a:extLst>
                  <a:ext uri="{FF2B5EF4-FFF2-40B4-BE49-F238E27FC236}">
                    <a16:creationId xmlns:a16="http://schemas.microsoft.com/office/drawing/2014/main" id="{03293F2E-1471-44D6-87CA-6FE22678214B}"/>
                  </a:ext>
                </a:extLst>
              </p:cNvPr>
              <p:cNvGrpSpPr/>
              <p:nvPr userDrawn="1"/>
            </p:nvGrpSpPr>
            <p:grpSpPr>
              <a:xfrm>
                <a:off x="3177409" y="1196372"/>
                <a:ext cx="173010" cy="177121"/>
                <a:chOff x="3177409" y="1196372"/>
                <a:chExt cx="173010" cy="177121"/>
              </a:xfrm>
            </p:grpSpPr>
            <p:sp>
              <p:nvSpPr>
                <p:cNvPr id="229" name="Rechthoek: afgeronde hoeken 228">
                  <a:extLst>
                    <a:ext uri="{FF2B5EF4-FFF2-40B4-BE49-F238E27FC236}">
                      <a16:creationId xmlns:a16="http://schemas.microsoft.com/office/drawing/2014/main" id="{40524901-D450-43C1-8F0D-88205A5FA043}"/>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30" name="Rechthoek: afgeronde hoeken 229">
                  <a:extLst>
                    <a:ext uri="{FF2B5EF4-FFF2-40B4-BE49-F238E27FC236}">
                      <a16:creationId xmlns:a16="http://schemas.microsoft.com/office/drawing/2014/main" id="{0287EFD6-BDDF-4A99-93D9-5A478C943F81}"/>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231" name="Groep 230">
                  <a:extLst>
                    <a:ext uri="{FF2B5EF4-FFF2-40B4-BE49-F238E27FC236}">
                      <a16:creationId xmlns:a16="http://schemas.microsoft.com/office/drawing/2014/main" id="{ED2004ED-A5A7-485D-8C38-CA29E0B69FBA}"/>
                    </a:ext>
                  </a:extLst>
                </p:cNvPr>
                <p:cNvGrpSpPr/>
                <p:nvPr userDrawn="1"/>
              </p:nvGrpSpPr>
              <p:grpSpPr>
                <a:xfrm>
                  <a:off x="3177409" y="1196372"/>
                  <a:ext cx="66573" cy="51968"/>
                  <a:chOff x="3177409" y="1196372"/>
                  <a:chExt cx="66573" cy="51968"/>
                </a:xfrm>
              </p:grpSpPr>
              <p:sp>
                <p:nvSpPr>
                  <p:cNvPr id="237" name="Rechthoek 236">
                    <a:extLst>
                      <a:ext uri="{FF2B5EF4-FFF2-40B4-BE49-F238E27FC236}">
                        <a16:creationId xmlns:a16="http://schemas.microsoft.com/office/drawing/2014/main" id="{69D9EC8D-1A9A-468A-9BCA-9E44B02C174D}"/>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8" name="Pijl: punthaak 237">
                    <a:extLst>
                      <a:ext uri="{FF2B5EF4-FFF2-40B4-BE49-F238E27FC236}">
                        <a16:creationId xmlns:a16="http://schemas.microsoft.com/office/drawing/2014/main" id="{AD35E304-7D28-42A9-B3CA-1D44808FE0B2}"/>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232" name="Groep 231">
                  <a:extLst>
                    <a:ext uri="{FF2B5EF4-FFF2-40B4-BE49-F238E27FC236}">
                      <a16:creationId xmlns:a16="http://schemas.microsoft.com/office/drawing/2014/main" id="{F0BA7B4A-3CF8-41CD-A2B6-6B7E1FAD3F8F}"/>
                    </a:ext>
                  </a:extLst>
                </p:cNvPr>
                <p:cNvGrpSpPr/>
                <p:nvPr userDrawn="1"/>
              </p:nvGrpSpPr>
              <p:grpSpPr>
                <a:xfrm flipV="1">
                  <a:off x="3177409" y="1321525"/>
                  <a:ext cx="66573" cy="51968"/>
                  <a:chOff x="3177409" y="1196372"/>
                  <a:chExt cx="66573" cy="51968"/>
                </a:xfrm>
              </p:grpSpPr>
              <p:sp>
                <p:nvSpPr>
                  <p:cNvPr id="235" name="Rechthoek 234">
                    <a:extLst>
                      <a:ext uri="{FF2B5EF4-FFF2-40B4-BE49-F238E27FC236}">
                        <a16:creationId xmlns:a16="http://schemas.microsoft.com/office/drawing/2014/main" id="{DB37232E-C6EB-4218-9646-8BDA54375C5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6" name="Pijl: punthaak 235">
                    <a:extLst>
                      <a:ext uri="{FF2B5EF4-FFF2-40B4-BE49-F238E27FC236}">
                        <a16:creationId xmlns:a16="http://schemas.microsoft.com/office/drawing/2014/main" id="{BB15A3F5-78BC-4B66-89C7-D6FE55E4C79B}"/>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233" name="Rechte verbindingslijn 232">
                  <a:extLst>
                    <a:ext uri="{FF2B5EF4-FFF2-40B4-BE49-F238E27FC236}">
                      <a16:creationId xmlns:a16="http://schemas.microsoft.com/office/drawing/2014/main" id="{27C55FE2-BA8C-4A01-A74E-E4E24059F866}"/>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234" name="Rechte verbindingslijn 233">
                  <a:extLst>
                    <a:ext uri="{FF2B5EF4-FFF2-40B4-BE49-F238E27FC236}">
                      <a16:creationId xmlns:a16="http://schemas.microsoft.com/office/drawing/2014/main" id="{DB1A095B-6B8E-4DF7-A19B-404C399E2F59}"/>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20" name="Groep 219">
                <a:extLst>
                  <a:ext uri="{FF2B5EF4-FFF2-40B4-BE49-F238E27FC236}">
                    <a16:creationId xmlns:a16="http://schemas.microsoft.com/office/drawing/2014/main" id="{DBE82540-D388-4F34-AACD-3F1E4D6C3149}"/>
                  </a:ext>
                </a:extLst>
              </p:cNvPr>
              <p:cNvGrpSpPr/>
              <p:nvPr userDrawn="1"/>
            </p:nvGrpSpPr>
            <p:grpSpPr>
              <a:xfrm>
                <a:off x="3191807" y="1465204"/>
                <a:ext cx="163374" cy="189340"/>
                <a:chOff x="3191807" y="1465204"/>
                <a:chExt cx="163374" cy="189340"/>
              </a:xfrm>
            </p:grpSpPr>
            <p:sp>
              <p:nvSpPr>
                <p:cNvPr id="221" name="Vrije vorm: vorm 220">
                  <a:extLst>
                    <a:ext uri="{FF2B5EF4-FFF2-40B4-BE49-F238E27FC236}">
                      <a16:creationId xmlns:a16="http://schemas.microsoft.com/office/drawing/2014/main" id="{BCFABDA4-FF59-4718-AB7C-F36F04BA4F93}"/>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2" name="Rechthoek: afgeronde hoeken 221">
                  <a:extLst>
                    <a:ext uri="{FF2B5EF4-FFF2-40B4-BE49-F238E27FC236}">
                      <a16:creationId xmlns:a16="http://schemas.microsoft.com/office/drawing/2014/main" id="{4B7AFE98-10F7-4AD6-83BE-4678D8648B9A}"/>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23" name="Vrije vorm: vorm 222">
                  <a:extLst>
                    <a:ext uri="{FF2B5EF4-FFF2-40B4-BE49-F238E27FC236}">
                      <a16:creationId xmlns:a16="http://schemas.microsoft.com/office/drawing/2014/main" id="{884B179D-E2FF-47B7-8FDA-2E03E4321421}"/>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224" name="Groep 223">
                  <a:extLst>
                    <a:ext uri="{FF2B5EF4-FFF2-40B4-BE49-F238E27FC236}">
                      <a16:creationId xmlns:a16="http://schemas.microsoft.com/office/drawing/2014/main" id="{3BDB83E7-B596-494C-84F2-7128AAE520C9}"/>
                    </a:ext>
                  </a:extLst>
                </p:cNvPr>
                <p:cNvGrpSpPr/>
                <p:nvPr userDrawn="1"/>
              </p:nvGrpSpPr>
              <p:grpSpPr>
                <a:xfrm>
                  <a:off x="3216769" y="1504951"/>
                  <a:ext cx="138412" cy="149593"/>
                  <a:chOff x="3216769" y="1504951"/>
                  <a:chExt cx="138412" cy="149593"/>
                </a:xfrm>
              </p:grpSpPr>
              <p:sp>
                <p:nvSpPr>
                  <p:cNvPr id="225" name="Vrije vorm: vorm 224">
                    <a:extLst>
                      <a:ext uri="{FF2B5EF4-FFF2-40B4-BE49-F238E27FC236}">
                        <a16:creationId xmlns:a16="http://schemas.microsoft.com/office/drawing/2014/main" id="{25C1373C-E418-48B6-BD5B-6584E558A2EA}"/>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226" name="Groep 225">
                    <a:extLst>
                      <a:ext uri="{FF2B5EF4-FFF2-40B4-BE49-F238E27FC236}">
                        <a16:creationId xmlns:a16="http://schemas.microsoft.com/office/drawing/2014/main" id="{33364A41-306D-4B4C-A2DE-8FBECAC46ECA}"/>
                      </a:ext>
                    </a:extLst>
                  </p:cNvPr>
                  <p:cNvGrpSpPr/>
                  <p:nvPr userDrawn="1"/>
                </p:nvGrpSpPr>
                <p:grpSpPr>
                  <a:xfrm>
                    <a:off x="3216769" y="1578766"/>
                    <a:ext cx="90787" cy="75778"/>
                    <a:chOff x="3216769" y="1578766"/>
                    <a:chExt cx="90787" cy="75778"/>
                  </a:xfrm>
                </p:grpSpPr>
                <p:sp>
                  <p:nvSpPr>
                    <p:cNvPr id="227" name="Ovaal 226">
                      <a:extLst>
                        <a:ext uri="{FF2B5EF4-FFF2-40B4-BE49-F238E27FC236}">
                          <a16:creationId xmlns:a16="http://schemas.microsoft.com/office/drawing/2014/main" id="{44FD9706-407E-4374-B578-2ECA5720CA30}"/>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8" name="Gelijkbenige driehoek 34">
                      <a:extLst>
                        <a:ext uri="{FF2B5EF4-FFF2-40B4-BE49-F238E27FC236}">
                          <a16:creationId xmlns:a16="http://schemas.microsoft.com/office/drawing/2014/main" id="{14523717-9D53-41BC-B67F-35CFE2F684A3}"/>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192" name="Ovaal 191">
              <a:extLst>
                <a:ext uri="{FF2B5EF4-FFF2-40B4-BE49-F238E27FC236}">
                  <a16:creationId xmlns:a16="http://schemas.microsoft.com/office/drawing/2014/main" id="{5D07C566-E75B-4CB2-BE1F-2F573D80C911}"/>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3" name="Rechthoek 192">
              <a:extLst>
                <a:ext uri="{FF2B5EF4-FFF2-40B4-BE49-F238E27FC236}">
                  <a16:creationId xmlns:a16="http://schemas.microsoft.com/office/drawing/2014/main" id="{8FE36FA2-8491-4A85-B459-C1B469AFF32F}"/>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94" name="Groep 193">
              <a:extLst>
                <a:ext uri="{FF2B5EF4-FFF2-40B4-BE49-F238E27FC236}">
                  <a16:creationId xmlns:a16="http://schemas.microsoft.com/office/drawing/2014/main" id="{D14E73E0-8A86-4C64-B184-74D373B6F7DA}"/>
                </a:ext>
              </a:extLst>
            </p:cNvPr>
            <p:cNvGrpSpPr/>
            <p:nvPr userDrawn="1"/>
          </p:nvGrpSpPr>
          <p:grpSpPr>
            <a:xfrm>
              <a:off x="12753140" y="5264509"/>
              <a:ext cx="1012147" cy="538011"/>
              <a:chOff x="6151912" y="2335713"/>
              <a:chExt cx="1012147" cy="538011"/>
            </a:xfrm>
          </p:grpSpPr>
          <p:sp>
            <p:nvSpPr>
              <p:cNvPr id="199" name="Rechthoek 198">
                <a:extLst>
                  <a:ext uri="{FF2B5EF4-FFF2-40B4-BE49-F238E27FC236}">
                    <a16:creationId xmlns:a16="http://schemas.microsoft.com/office/drawing/2014/main" id="{0AF60C2A-F502-4B92-BB27-F41DFAFDAB73}"/>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00" name="Rechthoek 199">
                <a:extLst>
                  <a:ext uri="{FF2B5EF4-FFF2-40B4-BE49-F238E27FC236}">
                    <a16:creationId xmlns:a16="http://schemas.microsoft.com/office/drawing/2014/main" id="{0A07F57E-1AEC-474F-86C3-2F80EE609105}"/>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01" name="Tekstvak 200">
                <a:extLst>
                  <a:ext uri="{FF2B5EF4-FFF2-40B4-BE49-F238E27FC236}">
                    <a16:creationId xmlns:a16="http://schemas.microsoft.com/office/drawing/2014/main" id="{C9A0D6D5-8380-467C-8D58-1C38C180C6B5}"/>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02" name="Tekstvak 201">
                <a:extLst>
                  <a:ext uri="{FF2B5EF4-FFF2-40B4-BE49-F238E27FC236}">
                    <a16:creationId xmlns:a16="http://schemas.microsoft.com/office/drawing/2014/main" id="{90B0E1F6-7384-473D-9E82-20FAA5146828}"/>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03" name="Picture 3">
                <a:extLst>
                  <a:ext uri="{FF2B5EF4-FFF2-40B4-BE49-F238E27FC236}">
                    <a16:creationId xmlns:a16="http://schemas.microsoft.com/office/drawing/2014/main" id="{380CD4C5-447B-4704-817B-038358360DDD}"/>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 name="Groep 203">
                <a:extLst>
                  <a:ext uri="{FF2B5EF4-FFF2-40B4-BE49-F238E27FC236}">
                    <a16:creationId xmlns:a16="http://schemas.microsoft.com/office/drawing/2014/main" id="{0C7430F4-5D12-4268-AA95-FF78FB6DE133}"/>
                  </a:ext>
                </a:extLst>
              </p:cNvPr>
              <p:cNvGrpSpPr/>
              <p:nvPr userDrawn="1"/>
            </p:nvGrpSpPr>
            <p:grpSpPr>
              <a:xfrm>
                <a:off x="6218544" y="2402421"/>
                <a:ext cx="144156" cy="112178"/>
                <a:chOff x="6218544" y="2402421"/>
                <a:chExt cx="144156" cy="112178"/>
              </a:xfrm>
            </p:grpSpPr>
            <p:sp>
              <p:nvSpPr>
                <p:cNvPr id="210" name="Rechthoek 209">
                  <a:extLst>
                    <a:ext uri="{FF2B5EF4-FFF2-40B4-BE49-F238E27FC236}">
                      <a16:creationId xmlns:a16="http://schemas.microsoft.com/office/drawing/2014/main" id="{F1325529-8528-445D-88E6-04608877BF6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1" name="Rechthoek 47">
                  <a:extLst>
                    <a:ext uri="{FF2B5EF4-FFF2-40B4-BE49-F238E27FC236}">
                      <a16:creationId xmlns:a16="http://schemas.microsoft.com/office/drawing/2014/main" id="{2D1E362C-3FA6-4D0D-B41D-814F7A61B15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2" name="Rechthoek 47">
                  <a:extLst>
                    <a:ext uri="{FF2B5EF4-FFF2-40B4-BE49-F238E27FC236}">
                      <a16:creationId xmlns:a16="http://schemas.microsoft.com/office/drawing/2014/main" id="{E3985161-C57B-4CBA-A32B-D94F6356297D}"/>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3" name="Koorde 212">
                  <a:extLst>
                    <a:ext uri="{FF2B5EF4-FFF2-40B4-BE49-F238E27FC236}">
                      <a16:creationId xmlns:a16="http://schemas.microsoft.com/office/drawing/2014/main" id="{12B00CEB-13B1-4BA7-B205-417BB3D94064}"/>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05" name="Groep 204">
                <a:extLst>
                  <a:ext uri="{FF2B5EF4-FFF2-40B4-BE49-F238E27FC236}">
                    <a16:creationId xmlns:a16="http://schemas.microsoft.com/office/drawing/2014/main" id="{34F38BB1-F6D9-4F90-96A6-3F7E4ED9A4DF}"/>
                  </a:ext>
                </a:extLst>
              </p:cNvPr>
              <p:cNvGrpSpPr/>
              <p:nvPr userDrawn="1"/>
            </p:nvGrpSpPr>
            <p:grpSpPr>
              <a:xfrm>
                <a:off x="6218544" y="2636044"/>
                <a:ext cx="144156" cy="97631"/>
                <a:chOff x="6218544" y="2636044"/>
                <a:chExt cx="144156" cy="97631"/>
              </a:xfrm>
            </p:grpSpPr>
            <p:sp>
              <p:nvSpPr>
                <p:cNvPr id="206" name="Rechthoek 205">
                  <a:extLst>
                    <a:ext uri="{FF2B5EF4-FFF2-40B4-BE49-F238E27FC236}">
                      <a16:creationId xmlns:a16="http://schemas.microsoft.com/office/drawing/2014/main" id="{74BF63B9-8FC3-456B-8A23-B704C879289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7" name="Rechthoek 206">
                  <a:extLst>
                    <a:ext uri="{FF2B5EF4-FFF2-40B4-BE49-F238E27FC236}">
                      <a16:creationId xmlns:a16="http://schemas.microsoft.com/office/drawing/2014/main" id="{D0129595-A564-42EE-BD61-0146590B051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8" name="Ovaal 207">
                  <a:extLst>
                    <a:ext uri="{FF2B5EF4-FFF2-40B4-BE49-F238E27FC236}">
                      <a16:creationId xmlns:a16="http://schemas.microsoft.com/office/drawing/2014/main" id="{C9C9EE3B-2AD8-4BE3-81DF-351E7EE1DD99}"/>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9" name="Rechthoek 47">
                  <a:extLst>
                    <a:ext uri="{FF2B5EF4-FFF2-40B4-BE49-F238E27FC236}">
                      <a16:creationId xmlns:a16="http://schemas.microsoft.com/office/drawing/2014/main" id="{971B586A-BF0E-4542-B039-476A84710543}"/>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195" name="Rechte verbindingslijn 194">
              <a:extLst>
                <a:ext uri="{FF2B5EF4-FFF2-40B4-BE49-F238E27FC236}">
                  <a16:creationId xmlns:a16="http://schemas.microsoft.com/office/drawing/2014/main" id="{E532F527-B773-412A-A78F-59F377702707}"/>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196" name="Ovaal 195">
              <a:extLst>
                <a:ext uri="{FF2B5EF4-FFF2-40B4-BE49-F238E27FC236}">
                  <a16:creationId xmlns:a16="http://schemas.microsoft.com/office/drawing/2014/main" id="{BCC351BD-F347-4641-9C69-3D2EF2124FCB}"/>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7" name="Rechthoek 196">
              <a:extLst>
                <a:ext uri="{FF2B5EF4-FFF2-40B4-BE49-F238E27FC236}">
                  <a16:creationId xmlns:a16="http://schemas.microsoft.com/office/drawing/2014/main" id="{3DC58DE3-CF10-4574-AAC5-948131CD5107}"/>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8" name="Rechte verbindingslijn 197">
              <a:extLst>
                <a:ext uri="{FF2B5EF4-FFF2-40B4-BE49-F238E27FC236}">
                  <a16:creationId xmlns:a16="http://schemas.microsoft.com/office/drawing/2014/main" id="{2FF0DFCF-652A-4C2E-9E83-E6442F65808C}"/>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82" name="TextBox 7">
            <a:extLst>
              <a:ext uri="{FF2B5EF4-FFF2-40B4-BE49-F238E27FC236}">
                <a16:creationId xmlns:a16="http://schemas.microsoft.com/office/drawing/2014/main" id="{4D5C2C02-839B-49A4-B3D0-AB283506D6EA}"/>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Tijdelijke aanduiding voor dianummer 5">
            <a:extLst>
              <a:ext uri="{FF2B5EF4-FFF2-40B4-BE49-F238E27FC236}">
                <a16:creationId xmlns:a16="http://schemas.microsoft.com/office/drawing/2014/main" id="{51BC78EB-D360-4C11-91C1-83EEECF4905C}"/>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84" name="Table 13">
            <a:extLst>
              <a:ext uri="{FF2B5EF4-FFF2-40B4-BE49-F238E27FC236}">
                <a16:creationId xmlns:a16="http://schemas.microsoft.com/office/drawing/2014/main" id="{1FE222C6-31E6-46D4-9925-D6F8073536E4}"/>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85" name="Picture 2">
            <a:extLst>
              <a:ext uri="{FF2B5EF4-FFF2-40B4-BE49-F238E27FC236}">
                <a16:creationId xmlns:a16="http://schemas.microsoft.com/office/drawing/2014/main" id="{3AA6ED72-17E5-4ED7-AE52-0AE92D5252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87" name="Tijdelijke aanduiding voor datum 3">
            <a:extLst>
              <a:ext uri="{FF2B5EF4-FFF2-40B4-BE49-F238E27FC236}">
                <a16:creationId xmlns:a16="http://schemas.microsoft.com/office/drawing/2014/main" id="{775D7A97-0146-4B54-9F66-B305D5D5A015}"/>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88" name="Tijdelijke aanduiding voor voettekst 4">
            <a:extLst>
              <a:ext uri="{FF2B5EF4-FFF2-40B4-BE49-F238E27FC236}">
                <a16:creationId xmlns:a16="http://schemas.microsoft.com/office/drawing/2014/main" id="{D00071A7-4C58-482C-B158-C360F070DB98}"/>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89" name="Tijdelijke aanduiding voor tekst 4">
            <a:extLst>
              <a:ext uri="{FF2B5EF4-FFF2-40B4-BE49-F238E27FC236}">
                <a16:creationId xmlns:a16="http://schemas.microsoft.com/office/drawing/2014/main" id="{1A2913C9-4078-463E-9D2E-7BDFC9D5F2E9}"/>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sp>
        <p:nvSpPr>
          <p:cNvPr id="90" name="Tekstvak 89">
            <a:extLst>
              <a:ext uri="{FF2B5EF4-FFF2-40B4-BE49-F238E27FC236}">
                <a16:creationId xmlns:a16="http://schemas.microsoft.com/office/drawing/2014/main" id="{3FB3E61B-276C-4228-A1FC-3FB5B781E28F}"/>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439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ly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Only Chart</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62715" y="1252538"/>
            <a:ext cx="10879984"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169" name="Instruction">
            <a:extLst>
              <a:ext uri="{FF2B5EF4-FFF2-40B4-BE49-F238E27FC236}">
                <a16:creationId xmlns:a16="http://schemas.microsoft.com/office/drawing/2014/main" id="{A8F07E37-09EF-44A2-A043-87A1A6E25135}"/>
              </a:ext>
            </a:extLst>
          </p:cNvPr>
          <p:cNvGrpSpPr/>
          <p:nvPr userDrawn="1"/>
        </p:nvGrpSpPr>
        <p:grpSpPr>
          <a:xfrm>
            <a:off x="12389714" y="4327164"/>
            <a:ext cx="3183677" cy="2546619"/>
            <a:chOff x="12389714" y="4327164"/>
            <a:chExt cx="3183677" cy="2546619"/>
          </a:xfrm>
        </p:grpSpPr>
        <p:grpSp>
          <p:nvGrpSpPr>
            <p:cNvPr id="170" name="Meer informatie">
              <a:extLst>
                <a:ext uri="{FF2B5EF4-FFF2-40B4-BE49-F238E27FC236}">
                  <a16:creationId xmlns:a16="http://schemas.microsoft.com/office/drawing/2014/main" id="{B2288224-7172-4473-8FAE-D63BFC88BAD5}"/>
                </a:ext>
              </a:extLst>
            </p:cNvPr>
            <p:cNvGrpSpPr/>
            <p:nvPr userDrawn="1"/>
          </p:nvGrpSpPr>
          <p:grpSpPr>
            <a:xfrm>
              <a:off x="12394875" y="6090510"/>
              <a:ext cx="3178515" cy="783273"/>
              <a:chOff x="-3741486" y="3359148"/>
              <a:chExt cx="3178515" cy="783273"/>
            </a:xfrm>
          </p:grpSpPr>
          <p:sp>
            <p:nvSpPr>
              <p:cNvPr id="215" name="Freeform 101">
                <a:extLst>
                  <a:ext uri="{FF2B5EF4-FFF2-40B4-BE49-F238E27FC236}">
                    <a16:creationId xmlns:a16="http://schemas.microsoft.com/office/drawing/2014/main" id="{A711C46F-EFFA-43A4-BED9-A7E7E69E018C}"/>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16" name="Rechthoek 215">
                <a:extLst>
                  <a:ext uri="{FF2B5EF4-FFF2-40B4-BE49-F238E27FC236}">
                    <a16:creationId xmlns:a16="http://schemas.microsoft.com/office/drawing/2014/main" id="{180F4933-36E6-4B9C-AD08-76CBD32C7806}"/>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17" name="Rechte verbindingslijn 216">
                <a:extLst>
                  <a:ext uri="{FF2B5EF4-FFF2-40B4-BE49-F238E27FC236}">
                    <a16:creationId xmlns:a16="http://schemas.microsoft.com/office/drawing/2014/main" id="{D6DE0AED-4183-4307-B736-7ED4E8C8BEEF}"/>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171" name="Rechte verbindingslijn 170">
              <a:extLst>
                <a:ext uri="{FF2B5EF4-FFF2-40B4-BE49-F238E27FC236}">
                  <a16:creationId xmlns:a16="http://schemas.microsoft.com/office/drawing/2014/main" id="{B407C8A5-EDAE-4480-89C8-811ACEC8EAED}"/>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172" name="Rechthoek 171">
              <a:extLst>
                <a:ext uri="{FF2B5EF4-FFF2-40B4-BE49-F238E27FC236}">
                  <a16:creationId xmlns:a16="http://schemas.microsoft.com/office/drawing/2014/main" id="{A27271B6-8CE4-4CE6-80A7-6F08B357785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180" name="Ovaal 179">
              <a:extLst>
                <a:ext uri="{FF2B5EF4-FFF2-40B4-BE49-F238E27FC236}">
                  <a16:creationId xmlns:a16="http://schemas.microsoft.com/office/drawing/2014/main" id="{A873FE89-997F-4841-A200-DA79605BA24C}"/>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1" name="Rechte verbindingslijn 180">
              <a:extLst>
                <a:ext uri="{FF2B5EF4-FFF2-40B4-BE49-F238E27FC236}">
                  <a16:creationId xmlns:a16="http://schemas.microsoft.com/office/drawing/2014/main" id="{082449E5-F19E-42C0-814F-94BC4EBAD53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230D91A6-F26A-40A4-8D74-ABC2BF94B305}"/>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GB" sz="1100" kern="0" noProof="0">
                  <a:solidFill>
                    <a:schemeClr val="tx1"/>
                  </a:solidFill>
                  <a:latin typeface="+mn-lt"/>
                  <a:cs typeface="Segoe UI Light" panose="020B0502040204020203" pitchFamily="34" charset="0"/>
                </a:rPr>
                <a:t>Select the chart, click with the right mouse button and choose </a:t>
              </a:r>
              <a:r>
                <a:rPr lang="en-GB" sz="1100" b="1" kern="0" noProof="0">
                  <a:solidFill>
                    <a:schemeClr val="tx1"/>
                  </a:solidFill>
                  <a:latin typeface="+mn-lt"/>
                  <a:cs typeface="Segoe UI Light" panose="020B0502040204020203" pitchFamily="34" charset="0"/>
                </a:rPr>
                <a:t>‘Edit data’</a:t>
              </a:r>
            </a:p>
          </p:txBody>
        </p:sp>
        <p:grpSp>
          <p:nvGrpSpPr>
            <p:cNvPr id="183" name="Groep 182">
              <a:extLst>
                <a:ext uri="{FF2B5EF4-FFF2-40B4-BE49-F238E27FC236}">
                  <a16:creationId xmlns:a16="http://schemas.microsoft.com/office/drawing/2014/main" id="{8B534390-0806-4BC3-874D-C73BA9658315}"/>
                </a:ext>
              </a:extLst>
            </p:cNvPr>
            <p:cNvGrpSpPr/>
            <p:nvPr userDrawn="1"/>
          </p:nvGrpSpPr>
          <p:grpSpPr>
            <a:xfrm>
              <a:off x="12755394" y="5222855"/>
              <a:ext cx="1714530" cy="639425"/>
              <a:chOff x="12757283" y="4365594"/>
              <a:chExt cx="1714530" cy="639425"/>
            </a:xfrm>
          </p:grpSpPr>
          <p:sp>
            <p:nvSpPr>
              <p:cNvPr id="184" name="Rechthoek 183">
                <a:extLst>
                  <a:ext uri="{FF2B5EF4-FFF2-40B4-BE49-F238E27FC236}">
                    <a16:creationId xmlns:a16="http://schemas.microsoft.com/office/drawing/2014/main" id="{EF04EDA9-F9A3-48F0-9F1E-97A906772A79}"/>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185" name="Rechthoek 184">
                <a:extLst>
                  <a:ext uri="{FF2B5EF4-FFF2-40B4-BE49-F238E27FC236}">
                    <a16:creationId xmlns:a16="http://schemas.microsoft.com/office/drawing/2014/main" id="{8EC56CFB-7B00-43E4-A5D5-CC1812391ACB}"/>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86" name="Tekstvak 185">
                <a:extLst>
                  <a:ext uri="{FF2B5EF4-FFF2-40B4-BE49-F238E27FC236}">
                    <a16:creationId xmlns:a16="http://schemas.microsoft.com/office/drawing/2014/main" id="{9FB339F3-3D2C-47B0-BACB-35D16C7FC461}"/>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187" name="Tekstvak 186">
                <a:extLst>
                  <a:ext uri="{FF2B5EF4-FFF2-40B4-BE49-F238E27FC236}">
                    <a16:creationId xmlns:a16="http://schemas.microsoft.com/office/drawing/2014/main" id="{ED18732B-4F48-4F70-99FB-2B638DB0D6E2}"/>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188" name="Picture 3">
                <a:extLst>
                  <a:ext uri="{FF2B5EF4-FFF2-40B4-BE49-F238E27FC236}">
                    <a16:creationId xmlns:a16="http://schemas.microsoft.com/office/drawing/2014/main" id="{BD185634-04A5-40B4-9DA8-F2B0836952B6}"/>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9" name="Groep 188">
                <a:extLst>
                  <a:ext uri="{FF2B5EF4-FFF2-40B4-BE49-F238E27FC236}">
                    <a16:creationId xmlns:a16="http://schemas.microsoft.com/office/drawing/2014/main" id="{EC4615FD-408E-4C8C-89E0-285A9D92544F}"/>
                  </a:ext>
                </a:extLst>
              </p:cNvPr>
              <p:cNvGrpSpPr/>
              <p:nvPr userDrawn="1"/>
            </p:nvGrpSpPr>
            <p:grpSpPr>
              <a:xfrm>
                <a:off x="12831198" y="4432250"/>
                <a:ext cx="139861" cy="152244"/>
                <a:chOff x="12574450" y="6053892"/>
                <a:chExt cx="169232" cy="184215"/>
              </a:xfrm>
            </p:grpSpPr>
            <p:sp>
              <p:nvSpPr>
                <p:cNvPr id="212" name="Rechthoek 211">
                  <a:extLst>
                    <a:ext uri="{FF2B5EF4-FFF2-40B4-BE49-F238E27FC236}">
                      <a16:creationId xmlns:a16="http://schemas.microsoft.com/office/drawing/2014/main" id="{8BA8E055-EF8E-4F53-A88E-78BDAF87A95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13" name="Rechthoek 212">
                  <a:extLst>
                    <a:ext uri="{FF2B5EF4-FFF2-40B4-BE49-F238E27FC236}">
                      <a16:creationId xmlns:a16="http://schemas.microsoft.com/office/drawing/2014/main" id="{6246FF36-BF0B-4AEA-BABD-7590AB72100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sp>
              <p:nvSpPr>
                <p:cNvPr id="214" name="Rechthoek 213">
                  <a:extLst>
                    <a:ext uri="{FF2B5EF4-FFF2-40B4-BE49-F238E27FC236}">
                      <a16:creationId xmlns:a16="http://schemas.microsoft.com/office/drawing/2014/main" id="{564D55DD-1005-49E6-9661-2391A5C96679}"/>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a:solidFill>
                      <a:schemeClr val="tx2"/>
                    </a:solidFill>
                    <a:latin typeface="+mn-lt"/>
                  </a:endParaRPr>
                </a:p>
              </p:txBody>
            </p:sp>
          </p:grpSp>
          <p:grpSp>
            <p:nvGrpSpPr>
              <p:cNvPr id="190" name="Groep 189">
                <a:extLst>
                  <a:ext uri="{FF2B5EF4-FFF2-40B4-BE49-F238E27FC236}">
                    <a16:creationId xmlns:a16="http://schemas.microsoft.com/office/drawing/2014/main" id="{A8CA75E8-4BFF-47C2-A7C9-40687A29B058}"/>
                  </a:ext>
                </a:extLst>
              </p:cNvPr>
              <p:cNvGrpSpPr/>
              <p:nvPr userDrawn="1"/>
            </p:nvGrpSpPr>
            <p:grpSpPr>
              <a:xfrm>
                <a:off x="12831198" y="4748585"/>
                <a:ext cx="184916" cy="120210"/>
                <a:chOff x="8815516" y="1076284"/>
                <a:chExt cx="503174" cy="327105"/>
              </a:xfrm>
            </p:grpSpPr>
            <p:sp>
              <p:nvSpPr>
                <p:cNvPr id="191" name="Rechthoek 190">
                  <a:extLst>
                    <a:ext uri="{FF2B5EF4-FFF2-40B4-BE49-F238E27FC236}">
                      <a16:creationId xmlns:a16="http://schemas.microsoft.com/office/drawing/2014/main" id="{7CC245BF-1C03-440F-9790-66F608E0C09A}"/>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92" name="Groep 191">
                  <a:extLst>
                    <a:ext uri="{FF2B5EF4-FFF2-40B4-BE49-F238E27FC236}">
                      <a16:creationId xmlns:a16="http://schemas.microsoft.com/office/drawing/2014/main" id="{2C8CDA07-9A86-45C7-8CAD-6323714DB886}"/>
                    </a:ext>
                  </a:extLst>
                </p:cNvPr>
                <p:cNvGrpSpPr/>
                <p:nvPr userDrawn="1"/>
              </p:nvGrpSpPr>
              <p:grpSpPr>
                <a:xfrm>
                  <a:off x="8815517" y="1076284"/>
                  <a:ext cx="503173" cy="327105"/>
                  <a:chOff x="1351248" y="-683635"/>
                  <a:chExt cx="503173" cy="327105"/>
                </a:xfrm>
              </p:grpSpPr>
              <p:grpSp>
                <p:nvGrpSpPr>
                  <p:cNvPr id="193" name="Groep 192">
                    <a:extLst>
                      <a:ext uri="{FF2B5EF4-FFF2-40B4-BE49-F238E27FC236}">
                        <a16:creationId xmlns:a16="http://schemas.microsoft.com/office/drawing/2014/main" id="{2F0C1DEF-4788-43C5-8114-89E4BAE73B09}"/>
                      </a:ext>
                    </a:extLst>
                  </p:cNvPr>
                  <p:cNvGrpSpPr/>
                  <p:nvPr userDrawn="1"/>
                </p:nvGrpSpPr>
                <p:grpSpPr>
                  <a:xfrm>
                    <a:off x="1351248" y="-683635"/>
                    <a:ext cx="375186" cy="293652"/>
                    <a:chOff x="1094874" y="-884923"/>
                    <a:chExt cx="884668" cy="692417"/>
                  </a:xfrm>
                </p:grpSpPr>
                <p:sp>
                  <p:nvSpPr>
                    <p:cNvPr id="198" name="Rechthoek 197">
                      <a:extLst>
                        <a:ext uri="{FF2B5EF4-FFF2-40B4-BE49-F238E27FC236}">
                          <a16:creationId xmlns:a16="http://schemas.microsoft.com/office/drawing/2014/main" id="{B5CB02BE-537A-4BD9-AA87-63399063980B}"/>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99" name="Groep 198">
                      <a:extLst>
                        <a:ext uri="{FF2B5EF4-FFF2-40B4-BE49-F238E27FC236}">
                          <a16:creationId xmlns:a16="http://schemas.microsoft.com/office/drawing/2014/main" id="{7CF848E5-090F-46DB-9522-FA5E462D8823}"/>
                        </a:ext>
                      </a:extLst>
                    </p:cNvPr>
                    <p:cNvGrpSpPr/>
                    <p:nvPr userDrawn="1"/>
                  </p:nvGrpSpPr>
                  <p:grpSpPr>
                    <a:xfrm>
                      <a:off x="1094874" y="-878306"/>
                      <a:ext cx="867364" cy="685800"/>
                      <a:chOff x="1094874" y="-878306"/>
                      <a:chExt cx="867364" cy="613611"/>
                    </a:xfrm>
                  </p:grpSpPr>
                  <p:cxnSp>
                    <p:nvCxnSpPr>
                      <p:cNvPr id="205" name="Rechte verbindingslijn 204">
                        <a:extLst>
                          <a:ext uri="{FF2B5EF4-FFF2-40B4-BE49-F238E27FC236}">
                            <a16:creationId xmlns:a16="http://schemas.microsoft.com/office/drawing/2014/main" id="{89E68383-2FB1-4F60-BEC4-C40DF175FE47}"/>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819166F7-E1A0-489F-BA5F-33A8282627AF}"/>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7" name="Groep 206">
                        <a:extLst>
                          <a:ext uri="{FF2B5EF4-FFF2-40B4-BE49-F238E27FC236}">
                            <a16:creationId xmlns:a16="http://schemas.microsoft.com/office/drawing/2014/main" id="{7783167A-9405-4FA3-9884-05347630A2E2}"/>
                          </a:ext>
                        </a:extLst>
                      </p:cNvPr>
                      <p:cNvGrpSpPr/>
                      <p:nvPr userDrawn="1"/>
                    </p:nvGrpSpPr>
                    <p:grpSpPr>
                      <a:xfrm>
                        <a:off x="1270535" y="-878306"/>
                        <a:ext cx="526983" cy="613611"/>
                        <a:chOff x="1270535" y="-745959"/>
                        <a:chExt cx="526983" cy="481264"/>
                      </a:xfrm>
                    </p:grpSpPr>
                    <p:cxnSp>
                      <p:nvCxnSpPr>
                        <p:cNvPr id="208" name="Rechte verbindingslijn 207">
                          <a:extLst>
                            <a:ext uri="{FF2B5EF4-FFF2-40B4-BE49-F238E27FC236}">
                              <a16:creationId xmlns:a16="http://schemas.microsoft.com/office/drawing/2014/main" id="{40665027-EBEC-4C07-A379-9A1E5532DD35}"/>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9" name="Rechte verbindingslijn 208">
                          <a:extLst>
                            <a:ext uri="{FF2B5EF4-FFF2-40B4-BE49-F238E27FC236}">
                              <a16:creationId xmlns:a16="http://schemas.microsoft.com/office/drawing/2014/main" id="{15F263CD-0BA8-4C99-A5FF-E410C5152639}"/>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0" name="Rechte verbindingslijn 209">
                          <a:extLst>
                            <a:ext uri="{FF2B5EF4-FFF2-40B4-BE49-F238E27FC236}">
                              <a16:creationId xmlns:a16="http://schemas.microsoft.com/office/drawing/2014/main" id="{7ABA0C63-E447-4D2F-A961-942BFD0AAC43}"/>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11" name="Rechte verbindingslijn 210">
                          <a:extLst>
                            <a:ext uri="{FF2B5EF4-FFF2-40B4-BE49-F238E27FC236}">
                              <a16:creationId xmlns:a16="http://schemas.microsoft.com/office/drawing/2014/main" id="{856546DE-8BE1-4FA8-821B-E074B7F76EE1}"/>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200" name="Rechte verbindingslijn 199">
                      <a:extLst>
                        <a:ext uri="{FF2B5EF4-FFF2-40B4-BE49-F238E27FC236}">
                          <a16:creationId xmlns:a16="http://schemas.microsoft.com/office/drawing/2014/main" id="{6621976E-95C0-44FC-B1D3-92B2B9BF6593}"/>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1" name="Groep 200">
                      <a:extLst>
                        <a:ext uri="{FF2B5EF4-FFF2-40B4-BE49-F238E27FC236}">
                          <a16:creationId xmlns:a16="http://schemas.microsoft.com/office/drawing/2014/main" id="{3CD13D92-F233-4EE6-AF94-74415DD79429}"/>
                        </a:ext>
                      </a:extLst>
                    </p:cNvPr>
                    <p:cNvGrpSpPr/>
                    <p:nvPr userDrawn="1"/>
                  </p:nvGrpSpPr>
                  <p:grpSpPr>
                    <a:xfrm>
                      <a:off x="1094874" y="-607596"/>
                      <a:ext cx="878306" cy="276726"/>
                      <a:chOff x="1106905" y="-607596"/>
                      <a:chExt cx="878307" cy="276726"/>
                    </a:xfrm>
                  </p:grpSpPr>
                  <p:cxnSp>
                    <p:nvCxnSpPr>
                      <p:cNvPr id="202" name="Rechte verbindingslijn 201">
                        <a:extLst>
                          <a:ext uri="{FF2B5EF4-FFF2-40B4-BE49-F238E27FC236}">
                            <a16:creationId xmlns:a16="http://schemas.microsoft.com/office/drawing/2014/main" id="{D24DCF78-6E8D-405F-8167-102B3B413740}"/>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3" name="Rechte verbindingslijn 202">
                        <a:extLst>
                          <a:ext uri="{FF2B5EF4-FFF2-40B4-BE49-F238E27FC236}">
                            <a16:creationId xmlns:a16="http://schemas.microsoft.com/office/drawing/2014/main" id="{5DBE8B62-182F-421C-8C12-6D66F274A7A8}"/>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A0F0C622-2F41-49EF-BEF2-8D3971054FD6}"/>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94" name="Groep 193">
                    <a:extLst>
                      <a:ext uri="{FF2B5EF4-FFF2-40B4-BE49-F238E27FC236}">
                        <a16:creationId xmlns:a16="http://schemas.microsoft.com/office/drawing/2014/main" id="{46E04B13-BA66-4F68-B8F5-64748972B7AE}"/>
                      </a:ext>
                    </a:extLst>
                  </p:cNvPr>
                  <p:cNvGrpSpPr/>
                  <p:nvPr userDrawn="1"/>
                </p:nvGrpSpPr>
                <p:grpSpPr>
                  <a:xfrm rot="2700000">
                    <a:off x="1605871" y="-605080"/>
                    <a:ext cx="90079" cy="407021"/>
                    <a:chOff x="3130062" y="-817193"/>
                    <a:chExt cx="131884" cy="595920"/>
                  </a:xfrm>
                  <a:solidFill>
                    <a:srgbClr val="3399FF"/>
                  </a:solidFill>
                </p:grpSpPr>
                <p:sp>
                  <p:nvSpPr>
                    <p:cNvPr id="195" name="Rechthoek 194">
                      <a:extLst>
                        <a:ext uri="{FF2B5EF4-FFF2-40B4-BE49-F238E27FC236}">
                          <a16:creationId xmlns:a16="http://schemas.microsoft.com/office/drawing/2014/main" id="{7340CDE8-0C0C-41A0-8DE1-1FD42EC70676}"/>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6" name="Rechthoek: afgeronde bovenhoeken 195">
                      <a:extLst>
                        <a:ext uri="{FF2B5EF4-FFF2-40B4-BE49-F238E27FC236}">
                          <a16:creationId xmlns:a16="http://schemas.microsoft.com/office/drawing/2014/main" id="{8CBD795D-6091-41D8-8794-7BD6A56DA754}"/>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7" name="Gelijkbenige driehoek 196">
                      <a:extLst>
                        <a:ext uri="{FF2B5EF4-FFF2-40B4-BE49-F238E27FC236}">
                          <a16:creationId xmlns:a16="http://schemas.microsoft.com/office/drawing/2014/main" id="{23EE9FE4-9DA7-4B6F-86BD-352AFCBF568A}"/>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grpSp>
        </p:grpSp>
      </p:grpSp>
      <p:grpSp>
        <p:nvGrpSpPr>
          <p:cNvPr id="218" name="Instruction">
            <a:extLst>
              <a:ext uri="{FF2B5EF4-FFF2-40B4-BE49-F238E27FC236}">
                <a16:creationId xmlns:a16="http://schemas.microsoft.com/office/drawing/2014/main" id="{688D0CF7-D20B-466E-84C7-9B7D119B4B2F}"/>
              </a:ext>
            </a:extLst>
          </p:cNvPr>
          <p:cNvGrpSpPr/>
          <p:nvPr userDrawn="1"/>
        </p:nvGrpSpPr>
        <p:grpSpPr>
          <a:xfrm>
            <a:off x="12391601" y="0"/>
            <a:ext cx="3183677" cy="2499789"/>
            <a:chOff x="12391601" y="0"/>
            <a:chExt cx="3183677" cy="2499789"/>
          </a:xfrm>
        </p:grpSpPr>
        <p:sp>
          <p:nvSpPr>
            <p:cNvPr id="219" name="Rechthoek 218">
              <a:extLst>
                <a:ext uri="{FF2B5EF4-FFF2-40B4-BE49-F238E27FC236}">
                  <a16:creationId xmlns:a16="http://schemas.microsoft.com/office/drawing/2014/main" id="{55E624C4-85CE-4A33-88DB-8DEF52BA9B1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220" name="Ovaal 219">
              <a:extLst>
                <a:ext uri="{FF2B5EF4-FFF2-40B4-BE49-F238E27FC236}">
                  <a16:creationId xmlns:a16="http://schemas.microsoft.com/office/drawing/2014/main" id="{1CDC5DFD-2A70-4A1D-A613-422AC34E1B30}"/>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21" name="Rechte verbindingslijn 220">
              <a:extLst>
                <a:ext uri="{FF2B5EF4-FFF2-40B4-BE49-F238E27FC236}">
                  <a16:creationId xmlns:a16="http://schemas.microsoft.com/office/drawing/2014/main" id="{05C56F90-9CB5-4BFF-A14B-FD8B2205838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22" name="Rechte verbindingslijn 221">
              <a:extLst>
                <a:ext uri="{FF2B5EF4-FFF2-40B4-BE49-F238E27FC236}">
                  <a16:creationId xmlns:a16="http://schemas.microsoft.com/office/drawing/2014/main" id="{09571F85-8B8F-450C-927D-1A176D0F0A90}"/>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23" name="Rechthoek 222">
              <a:extLst>
                <a:ext uri="{FF2B5EF4-FFF2-40B4-BE49-F238E27FC236}">
                  <a16:creationId xmlns:a16="http://schemas.microsoft.com/office/drawing/2014/main" id="{AB286B4D-76AA-4B9B-8AB6-6AEB7A9FAB07}"/>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24" name="Ovaal 223">
              <a:extLst>
                <a:ext uri="{FF2B5EF4-FFF2-40B4-BE49-F238E27FC236}">
                  <a16:creationId xmlns:a16="http://schemas.microsoft.com/office/drawing/2014/main" id="{5468BFEE-4FD3-46E4-8DDD-CCDD9F25D15D}"/>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5" name="Rechthoek 224">
              <a:extLst>
                <a:ext uri="{FF2B5EF4-FFF2-40B4-BE49-F238E27FC236}">
                  <a16:creationId xmlns:a16="http://schemas.microsoft.com/office/drawing/2014/main" id="{7BF3D5E1-E56C-44AE-9C02-E47AF47CD29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26" name="Groep 225">
              <a:extLst>
                <a:ext uri="{FF2B5EF4-FFF2-40B4-BE49-F238E27FC236}">
                  <a16:creationId xmlns:a16="http://schemas.microsoft.com/office/drawing/2014/main" id="{BA4B2D32-898E-4BE8-BB03-93E475EA7D51}"/>
                </a:ext>
              </a:extLst>
            </p:cNvPr>
            <p:cNvGrpSpPr/>
            <p:nvPr userDrawn="1"/>
          </p:nvGrpSpPr>
          <p:grpSpPr>
            <a:xfrm>
              <a:off x="12757282" y="2184550"/>
              <a:ext cx="825500" cy="209550"/>
              <a:chOff x="13504624" y="2482850"/>
              <a:chExt cx="825500" cy="209550"/>
            </a:xfrm>
          </p:grpSpPr>
          <p:sp>
            <p:nvSpPr>
              <p:cNvPr id="232" name="Rechthoek 231">
                <a:extLst>
                  <a:ext uri="{FF2B5EF4-FFF2-40B4-BE49-F238E27FC236}">
                    <a16:creationId xmlns:a16="http://schemas.microsoft.com/office/drawing/2014/main" id="{A611F721-A568-4D22-90EA-FE2386DE29A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233" name="Rechte verbindingslijn 232">
                <a:extLst>
                  <a:ext uri="{FF2B5EF4-FFF2-40B4-BE49-F238E27FC236}">
                    <a16:creationId xmlns:a16="http://schemas.microsoft.com/office/drawing/2014/main" id="{2EB60E5A-5101-45B2-9798-5F69E324B67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4" name="Gelijkbenige driehoek 233">
                <a:extLst>
                  <a:ext uri="{FF2B5EF4-FFF2-40B4-BE49-F238E27FC236}">
                    <a16:creationId xmlns:a16="http://schemas.microsoft.com/office/drawing/2014/main" id="{433D66B0-7AD5-4281-99D4-32076DC428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227" name="Rechte verbindingslijn 226">
              <a:extLst>
                <a:ext uri="{FF2B5EF4-FFF2-40B4-BE49-F238E27FC236}">
                  <a16:creationId xmlns:a16="http://schemas.microsoft.com/office/drawing/2014/main" id="{938C650C-5138-42E8-82DF-CC71895E0C6F}"/>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28" name="Groep 227">
              <a:extLst>
                <a:ext uri="{FF2B5EF4-FFF2-40B4-BE49-F238E27FC236}">
                  <a16:creationId xmlns:a16="http://schemas.microsoft.com/office/drawing/2014/main" id="{AB00F890-1A4A-49D8-A998-D65C3824DAF6}"/>
                </a:ext>
              </a:extLst>
            </p:cNvPr>
            <p:cNvGrpSpPr/>
            <p:nvPr userDrawn="1"/>
          </p:nvGrpSpPr>
          <p:grpSpPr>
            <a:xfrm>
              <a:off x="12751697" y="1147804"/>
              <a:ext cx="289372" cy="314992"/>
              <a:chOff x="7322769" y="-310267"/>
              <a:chExt cx="289372" cy="314992"/>
            </a:xfrm>
          </p:grpSpPr>
          <p:sp>
            <p:nvSpPr>
              <p:cNvPr id="229" name="Rechthoek 228">
                <a:extLst>
                  <a:ext uri="{FF2B5EF4-FFF2-40B4-BE49-F238E27FC236}">
                    <a16:creationId xmlns:a16="http://schemas.microsoft.com/office/drawing/2014/main" id="{C7943334-8873-441D-9A24-BA6574E2DAEE}"/>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0" name="Rechthoek 229">
                <a:extLst>
                  <a:ext uri="{FF2B5EF4-FFF2-40B4-BE49-F238E27FC236}">
                    <a16:creationId xmlns:a16="http://schemas.microsoft.com/office/drawing/2014/main" id="{7E15AC78-CFB5-4F9D-916C-42060D3BA4C6}"/>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1" name="Rechthoek 230">
                <a:extLst>
                  <a:ext uri="{FF2B5EF4-FFF2-40B4-BE49-F238E27FC236}">
                    <a16:creationId xmlns:a16="http://schemas.microsoft.com/office/drawing/2014/main" id="{902BFA7C-AE66-4044-8704-0323A8B83E1C}"/>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71" name="TextBox 7">
            <a:extLst>
              <a:ext uri="{FF2B5EF4-FFF2-40B4-BE49-F238E27FC236}">
                <a16:creationId xmlns:a16="http://schemas.microsoft.com/office/drawing/2014/main" id="{D806D5BD-CD99-4FE3-860B-B154907EB2E7}"/>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Tijdelijke aanduiding voor dianummer 5">
            <a:extLst>
              <a:ext uri="{FF2B5EF4-FFF2-40B4-BE49-F238E27FC236}">
                <a16:creationId xmlns:a16="http://schemas.microsoft.com/office/drawing/2014/main" id="{F7B64FC7-9925-4EA3-8DA3-16338D8C3CF4}"/>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73" name="Table 13">
            <a:extLst>
              <a:ext uri="{FF2B5EF4-FFF2-40B4-BE49-F238E27FC236}">
                <a16:creationId xmlns:a16="http://schemas.microsoft.com/office/drawing/2014/main" id="{25A2A63D-AE85-45A2-8892-37D600624C2F}"/>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74" name="Picture 2">
            <a:extLst>
              <a:ext uri="{FF2B5EF4-FFF2-40B4-BE49-F238E27FC236}">
                <a16:creationId xmlns:a16="http://schemas.microsoft.com/office/drawing/2014/main" id="{7E1196F5-F8C5-42BD-8BF4-69A410C4F5F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76" name="Tijdelijke aanduiding voor datum 3">
            <a:extLst>
              <a:ext uri="{FF2B5EF4-FFF2-40B4-BE49-F238E27FC236}">
                <a16:creationId xmlns:a16="http://schemas.microsoft.com/office/drawing/2014/main" id="{D5F01429-B83A-4549-A796-40991368A27C}"/>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77" name="Tijdelijke aanduiding voor voettekst 4">
            <a:extLst>
              <a:ext uri="{FF2B5EF4-FFF2-40B4-BE49-F238E27FC236}">
                <a16:creationId xmlns:a16="http://schemas.microsoft.com/office/drawing/2014/main" id="{0E5D643C-44A6-4EF1-9AA2-74D28007B33D}"/>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83" name="Tijdelijke aanduiding voor tekst 4">
            <a:extLst>
              <a:ext uri="{FF2B5EF4-FFF2-40B4-BE49-F238E27FC236}">
                <a16:creationId xmlns:a16="http://schemas.microsoft.com/office/drawing/2014/main" id="{F9A70110-652A-46C4-A790-1A96EA767B7B}"/>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78" name="Tekstvak 77">
            <a:extLst>
              <a:ext uri="{FF2B5EF4-FFF2-40B4-BE49-F238E27FC236}">
                <a16:creationId xmlns:a16="http://schemas.microsoft.com/office/drawing/2014/main" id="{E6894587-DE34-4FAA-B3A9-5FF834C28153}"/>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0444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formal Title Slide 1">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6B13B964-0F08-4F13-B476-BAFAF8902071}"/>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Informal Title Slide 1</a:t>
            </a:r>
          </a:p>
        </p:txBody>
      </p:sp>
      <p:sp>
        <p:nvSpPr>
          <p:cNvPr id="17" name="Rechthoek 16">
            <a:extLst>
              <a:ext uri="{FF2B5EF4-FFF2-40B4-BE49-F238E27FC236}">
                <a16:creationId xmlns:a16="http://schemas.microsoft.com/office/drawing/2014/main" id="{95CA85A4-01CD-4692-9A67-8E9506BA7337}"/>
              </a:ext>
            </a:extLst>
          </p:cNvPr>
          <p:cNvSpPr/>
          <p:nvPr userDrawn="1"/>
        </p:nvSpPr>
        <p:spPr>
          <a:xfrm>
            <a:off x="0" y="2251386"/>
            <a:ext cx="12207600" cy="207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Subtitle 2"/>
          <p:cNvSpPr>
            <a:spLocks noGrp="1"/>
          </p:cNvSpPr>
          <p:nvPr>
            <p:ph type="subTitle" idx="1" hasCustomPrompt="1"/>
          </p:nvPr>
        </p:nvSpPr>
        <p:spPr>
          <a:xfrm>
            <a:off x="1432560" y="4786304"/>
            <a:ext cx="9144000" cy="692300"/>
          </a:xfrm>
        </p:spPr>
        <p:txBody>
          <a:bodyPr>
            <a:normAutofit/>
          </a:bodyPr>
          <a:lstStyle>
            <a:lvl1pPr marL="0" indent="0" algn="ctr">
              <a:buNone/>
              <a:defRPr sz="1800" b="1" baseline="0">
                <a:solidFill>
                  <a:schemeClr val="bg1">
                    <a:lumMod val="50000"/>
                  </a:schemeClr>
                </a:solidFill>
                <a:latin typeface="+mj-lt"/>
                <a:ea typeface="Calibri" panose="020F0502020204030204" pitchFamily="34" charset="0"/>
                <a:cs typeface="Farah"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add a subtitle</a:t>
            </a:r>
          </a:p>
        </p:txBody>
      </p:sp>
      <p:sp>
        <p:nvSpPr>
          <p:cNvPr id="15" name="Text Placeholder 13"/>
          <p:cNvSpPr>
            <a:spLocks noGrp="1"/>
          </p:cNvSpPr>
          <p:nvPr>
            <p:ph type="body" sz="quarter" idx="14" hasCustomPrompt="1"/>
          </p:nvPr>
        </p:nvSpPr>
        <p:spPr>
          <a:xfrm>
            <a:off x="9464619" y="284231"/>
            <a:ext cx="2112918" cy="1563854"/>
          </a:xfrm>
          <a:ln w="25400">
            <a:solidFill>
              <a:schemeClr val="accent5"/>
            </a:solidFill>
          </a:ln>
        </p:spPr>
        <p:txBody>
          <a:bodyPr wrap="square" anchor="ctr" anchorCtr="0">
            <a:noAutofit/>
          </a:bodyPr>
          <a:lstStyle>
            <a:lvl1pPr algn="r">
              <a:defRPr sz="1800">
                <a:latin typeface="+mn-lt"/>
              </a:defRPr>
            </a:lvl1pPr>
          </a:lstStyle>
          <a:p>
            <a:pPr lvl="0"/>
            <a:r>
              <a:rPr lang="en-GB" noProof="0"/>
              <a:t>Authors</a:t>
            </a:r>
          </a:p>
        </p:txBody>
      </p:sp>
      <p:pic>
        <p:nvPicPr>
          <p:cNvPr id="4" name="Picture 3"/>
          <p:cNvPicPr>
            <a:picLocks noChangeAspect="1"/>
          </p:cNvPicPr>
          <p:nvPr userDrawn="1"/>
        </p:nvPicPr>
        <p:blipFill>
          <a:blip r:embed="rId2"/>
          <a:stretch>
            <a:fillRect/>
          </a:stretch>
        </p:blipFill>
        <p:spPr>
          <a:xfrm>
            <a:off x="170384" y="169835"/>
            <a:ext cx="3101564" cy="1792647"/>
          </a:xfrm>
          <a:prstGeom prst="rect">
            <a:avLst/>
          </a:prstGeom>
        </p:spPr>
      </p:pic>
      <p:sp>
        <p:nvSpPr>
          <p:cNvPr id="2" name="Title 1"/>
          <p:cNvSpPr>
            <a:spLocks noGrp="1"/>
          </p:cNvSpPr>
          <p:nvPr>
            <p:ph type="title" hasCustomPrompt="1"/>
          </p:nvPr>
        </p:nvSpPr>
        <p:spPr>
          <a:xfrm>
            <a:off x="698500" y="2623900"/>
            <a:ext cx="10515600" cy="1325563"/>
          </a:xfrm>
          <a:prstGeom prst="rect">
            <a:avLst/>
          </a:prstGeom>
        </p:spPr>
        <p:txBody>
          <a:bodyPr anchor="ctr"/>
          <a:lstStyle>
            <a:lvl1pPr algn="ctr">
              <a:defRPr b="1">
                <a:latin typeface="+mj-lt"/>
                <a:cs typeface="Calibri" panose="020F0502020204030204" pitchFamily="34" charset="0"/>
              </a:defRPr>
            </a:lvl1pPr>
          </a:lstStyle>
          <a:p>
            <a:r>
              <a:rPr lang="en-GB" noProof="0" dirty="0"/>
              <a:t>Click to add a presentation title</a:t>
            </a:r>
          </a:p>
        </p:txBody>
      </p:sp>
      <p:sp>
        <p:nvSpPr>
          <p:cNvPr id="13" name="Tijdelijke aanduiding voor datum 3">
            <a:extLst>
              <a:ext uri="{FF2B5EF4-FFF2-40B4-BE49-F238E27FC236}">
                <a16:creationId xmlns:a16="http://schemas.microsoft.com/office/drawing/2014/main" id="{89F76BD3-CC98-48EC-B721-44F2CAF9BD30}"/>
              </a:ext>
            </a:extLst>
          </p:cNvPr>
          <p:cNvSpPr>
            <a:spLocks noGrp="1"/>
          </p:cNvSpPr>
          <p:nvPr>
            <p:ph type="dt" sz="half" idx="2"/>
          </p:nvPr>
        </p:nvSpPr>
        <p:spPr>
          <a:xfrm>
            <a:off x="876139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4" name="Tijdelijke aanduiding voor voettekst 4">
            <a:extLst>
              <a:ext uri="{FF2B5EF4-FFF2-40B4-BE49-F238E27FC236}">
                <a16:creationId xmlns:a16="http://schemas.microsoft.com/office/drawing/2014/main" id="{3ABAE56E-3BB7-4584-9FC2-B767AA28EBB0}"/>
              </a:ext>
            </a:extLst>
          </p:cNvPr>
          <p:cNvSpPr>
            <a:spLocks noGrp="1"/>
          </p:cNvSpPr>
          <p:nvPr>
            <p:ph type="ftr" sz="quarter" idx="3"/>
          </p:nvPr>
        </p:nvSpPr>
        <p:spPr>
          <a:xfrm>
            <a:off x="3264134" y="6469029"/>
            <a:ext cx="551154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6" name="Tijdelijke aanduiding voor dianummer 5">
            <a:extLst>
              <a:ext uri="{FF2B5EF4-FFF2-40B4-BE49-F238E27FC236}">
                <a16:creationId xmlns:a16="http://schemas.microsoft.com/office/drawing/2014/main" id="{31CB8F0F-E8A5-4E3F-8B6D-AC4857728730}"/>
              </a:ext>
            </a:extLst>
          </p:cNvPr>
          <p:cNvSpPr>
            <a:spLocks noGrp="1"/>
          </p:cNvSpPr>
          <p:nvPr>
            <p:ph type="sldNum" sz="quarter" idx="4"/>
          </p:nvPr>
        </p:nvSpPr>
        <p:spPr>
          <a:xfrm>
            <a:off x="10167668" y="6467434"/>
            <a:ext cx="1361618"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pSp>
        <p:nvGrpSpPr>
          <p:cNvPr id="18" name="Groep 17">
            <a:extLst>
              <a:ext uri="{FF2B5EF4-FFF2-40B4-BE49-F238E27FC236}">
                <a16:creationId xmlns:a16="http://schemas.microsoft.com/office/drawing/2014/main" id="{537AE9C6-8E7F-4E8C-92E1-688406A3CA5A}"/>
              </a:ext>
            </a:extLst>
          </p:cNvPr>
          <p:cNvGrpSpPr/>
          <p:nvPr userDrawn="1"/>
        </p:nvGrpSpPr>
        <p:grpSpPr>
          <a:xfrm>
            <a:off x="-3840785" y="5430855"/>
            <a:ext cx="3610508" cy="1527408"/>
            <a:chOff x="-3840785" y="5430855"/>
            <a:chExt cx="3610508" cy="1527408"/>
          </a:xfrm>
        </p:grpSpPr>
        <p:grpSp>
          <p:nvGrpSpPr>
            <p:cNvPr id="19" name="Instruction">
              <a:extLst>
                <a:ext uri="{FF2B5EF4-FFF2-40B4-BE49-F238E27FC236}">
                  <a16:creationId xmlns:a16="http://schemas.microsoft.com/office/drawing/2014/main" id="{57AEF71C-2A6C-4C75-86D8-BA16CEAAB90A}"/>
                </a:ext>
              </a:extLst>
            </p:cNvPr>
            <p:cNvGrpSpPr/>
            <p:nvPr userDrawn="1"/>
          </p:nvGrpSpPr>
          <p:grpSpPr>
            <a:xfrm>
              <a:off x="-3840785" y="5430855"/>
              <a:ext cx="3610508" cy="1527408"/>
              <a:chOff x="-3428327" y="4921339"/>
              <a:chExt cx="3610508" cy="1527408"/>
            </a:xfrm>
          </p:grpSpPr>
          <p:sp>
            <p:nvSpPr>
              <p:cNvPr id="24" name="Rechthoek 23">
                <a:extLst>
                  <a:ext uri="{FF2B5EF4-FFF2-40B4-BE49-F238E27FC236}">
                    <a16:creationId xmlns:a16="http://schemas.microsoft.com/office/drawing/2014/main" id="{1EDFA281-F025-476D-9271-EEFC91899DBB}"/>
                  </a:ext>
                </a:extLst>
              </p:cNvPr>
              <p:cNvSpPr/>
              <p:nvPr userDrawn="1"/>
            </p:nvSpPr>
            <p:spPr>
              <a:xfrm>
                <a:off x="-3419345" y="4921339"/>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Arial" panose="020B0604020202020204" pitchFamily="34" charset="0"/>
                    <a:cs typeface="Arial" panose="020B0604020202020204" pitchFamily="34" charset="0"/>
                  </a:rPr>
                  <a:t>Edit footer</a:t>
                </a:r>
              </a:p>
            </p:txBody>
          </p:sp>
          <p:sp>
            <p:nvSpPr>
              <p:cNvPr id="25" name="Ovaal 24">
                <a:extLst>
                  <a:ext uri="{FF2B5EF4-FFF2-40B4-BE49-F238E27FC236}">
                    <a16:creationId xmlns:a16="http://schemas.microsoft.com/office/drawing/2014/main" id="{2984AF07-99D6-42C4-8CC5-63EBD9B8930A}"/>
                  </a:ext>
                </a:extLst>
              </p:cNvPr>
              <p:cNvSpPr/>
              <p:nvPr userDrawn="1"/>
            </p:nvSpPr>
            <p:spPr>
              <a:xfrm>
                <a:off x="-3428327" y="525833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a:t>
                </a:r>
              </a:p>
            </p:txBody>
          </p:sp>
          <p:sp>
            <p:nvSpPr>
              <p:cNvPr id="26" name="Rechthoek 25">
                <a:extLst>
                  <a:ext uri="{FF2B5EF4-FFF2-40B4-BE49-F238E27FC236}">
                    <a16:creationId xmlns:a16="http://schemas.microsoft.com/office/drawing/2014/main" id="{BC144D3F-F4FB-4D71-8DFD-EB9332BDD85D}"/>
                  </a:ext>
                </a:extLst>
              </p:cNvPr>
              <p:cNvSpPr/>
              <p:nvPr userDrawn="1"/>
            </p:nvSpPr>
            <p:spPr>
              <a:xfrm>
                <a:off x="-3055742" y="5255586"/>
                <a:ext cx="2069456" cy="385949"/>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Go to the tab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‘Insert’ </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and click on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t>
                </a:r>
              </a:p>
            </p:txBody>
          </p:sp>
          <p:sp>
            <p:nvSpPr>
              <p:cNvPr id="27" name="Ovaal 26">
                <a:extLst>
                  <a:ext uri="{FF2B5EF4-FFF2-40B4-BE49-F238E27FC236}">
                    <a16:creationId xmlns:a16="http://schemas.microsoft.com/office/drawing/2014/main" id="{4DDBC939-636D-48B4-8566-37F9FF359DF3}"/>
                  </a:ext>
                </a:extLst>
              </p:cNvPr>
              <p:cNvSpPr/>
              <p:nvPr userDrawn="1"/>
            </p:nvSpPr>
            <p:spPr>
              <a:xfrm>
                <a:off x="-3428327" y="582250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2</a:t>
                </a:r>
              </a:p>
            </p:txBody>
          </p:sp>
          <p:sp>
            <p:nvSpPr>
              <p:cNvPr id="28" name="Rechthoek 27">
                <a:extLst>
                  <a:ext uri="{FF2B5EF4-FFF2-40B4-BE49-F238E27FC236}">
                    <a16:creationId xmlns:a16="http://schemas.microsoft.com/office/drawing/2014/main" id="{5C19CDE8-7B2E-41DC-A2D7-07A171AB3A92}"/>
                  </a:ext>
                </a:extLst>
              </p:cNvPr>
              <p:cNvSpPr/>
              <p:nvPr userDrawn="1"/>
            </p:nvSpPr>
            <p:spPr>
              <a:xfrm>
                <a:off x="-3062645" y="5777416"/>
                <a:ext cx="3244826" cy="67133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Type the preferred name of the footer in the text box. Next, click on </a:t>
                </a:r>
                <a:r>
                  <a:rPr kumimoji="0" lang="en-GB" sz="1100" b="1"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‘Apply to All’ </a:t>
                </a:r>
                <a:r>
                  <a:rPr kumimoji="0" lang="en-GB" sz="11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to apply the changes to all the slides.</a:t>
                </a:r>
              </a:p>
            </p:txBody>
          </p:sp>
          <p:grpSp>
            <p:nvGrpSpPr>
              <p:cNvPr id="29" name="Groep 28">
                <a:extLst>
                  <a:ext uri="{FF2B5EF4-FFF2-40B4-BE49-F238E27FC236}">
                    <a16:creationId xmlns:a16="http://schemas.microsoft.com/office/drawing/2014/main" id="{C86B8739-A756-4E5F-8A30-3D96A07635FC}"/>
                  </a:ext>
                </a:extLst>
              </p:cNvPr>
              <p:cNvGrpSpPr/>
              <p:nvPr userDrawn="1"/>
            </p:nvGrpSpPr>
            <p:grpSpPr>
              <a:xfrm>
                <a:off x="-283042" y="4933248"/>
                <a:ext cx="465223" cy="750023"/>
                <a:chOff x="-306946" y="4927272"/>
                <a:chExt cx="465223" cy="750023"/>
              </a:xfrm>
            </p:grpSpPr>
            <p:grpSp>
              <p:nvGrpSpPr>
                <p:cNvPr id="30" name="Groep 29">
                  <a:extLst>
                    <a:ext uri="{FF2B5EF4-FFF2-40B4-BE49-F238E27FC236}">
                      <a16:creationId xmlns:a16="http://schemas.microsoft.com/office/drawing/2014/main" id="{2F65F6AF-6D6F-47AC-8AF8-89FFE7EB0283}"/>
                    </a:ext>
                  </a:extLst>
                </p:cNvPr>
                <p:cNvGrpSpPr/>
                <p:nvPr userDrawn="1"/>
              </p:nvGrpSpPr>
              <p:grpSpPr>
                <a:xfrm>
                  <a:off x="-217871" y="4927272"/>
                  <a:ext cx="287071" cy="379107"/>
                  <a:chOff x="-3494382" y="227692"/>
                  <a:chExt cx="322125" cy="379107"/>
                </a:xfrm>
              </p:grpSpPr>
              <p:sp>
                <p:nvSpPr>
                  <p:cNvPr id="32" name="Rechthoek met één afgeknipte en afgeronde hoek 47">
                    <a:extLst>
                      <a:ext uri="{FF2B5EF4-FFF2-40B4-BE49-F238E27FC236}">
                        <a16:creationId xmlns:a16="http://schemas.microsoft.com/office/drawing/2014/main" id="{75143C26-33FF-4437-A679-E79C4F6D7652}"/>
                      </a:ext>
                    </a:extLst>
                  </p:cNvPr>
                  <p:cNvSpPr/>
                  <p:nvPr userDrawn="1"/>
                </p:nvSpPr>
                <p:spPr>
                  <a:xfrm>
                    <a:off x="-3494382" y="227692"/>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Rechthoekige driehoek 32">
                    <a:extLst>
                      <a:ext uri="{FF2B5EF4-FFF2-40B4-BE49-F238E27FC236}">
                        <a16:creationId xmlns:a16="http://schemas.microsoft.com/office/drawing/2014/main" id="{E5F02860-C759-44D9-8676-5BA0DAAE02E2}"/>
                      </a:ext>
                    </a:extLst>
                  </p:cNvPr>
                  <p:cNvSpPr/>
                  <p:nvPr userDrawn="1"/>
                </p:nvSpPr>
                <p:spPr>
                  <a:xfrm>
                    <a:off x="-3277340" y="230938"/>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Rechthoek 33">
                    <a:extLst>
                      <a:ext uri="{FF2B5EF4-FFF2-40B4-BE49-F238E27FC236}">
                        <a16:creationId xmlns:a16="http://schemas.microsoft.com/office/drawing/2014/main" id="{16934AF8-B1DF-4C89-A448-1A197A5ACFE5}"/>
                      </a:ext>
                    </a:extLst>
                  </p:cNvPr>
                  <p:cNvSpPr/>
                  <p:nvPr userDrawn="1"/>
                </p:nvSpPr>
                <p:spPr>
                  <a:xfrm>
                    <a:off x="-3457476" y="254130"/>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 name="Rechthoek 34">
                    <a:extLst>
                      <a:ext uri="{FF2B5EF4-FFF2-40B4-BE49-F238E27FC236}">
                        <a16:creationId xmlns:a16="http://schemas.microsoft.com/office/drawing/2014/main" id="{DDAD3FDC-F51D-4070-91B9-3501CDF2AB0B}"/>
                      </a:ext>
                    </a:extLst>
                  </p:cNvPr>
                  <p:cNvSpPr/>
                  <p:nvPr userDrawn="1"/>
                </p:nvSpPr>
                <p:spPr>
                  <a:xfrm>
                    <a:off x="-3464181" y="525710"/>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31" name="Rechthoek 30">
                  <a:extLst>
                    <a:ext uri="{FF2B5EF4-FFF2-40B4-BE49-F238E27FC236}">
                      <a16:creationId xmlns:a16="http://schemas.microsoft.com/office/drawing/2014/main" id="{F75B679B-7CA4-4AF3-BFBA-9983DF892741}"/>
                    </a:ext>
                  </a:extLst>
                </p:cNvPr>
                <p:cNvSpPr/>
                <p:nvPr userDrawn="1"/>
              </p:nvSpPr>
              <p:spPr>
                <a:xfrm>
                  <a:off x="-306946" y="5291345"/>
                  <a:ext cx="46522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p>
              </p:txBody>
            </p:sp>
          </p:grpSp>
        </p:grpSp>
        <p:grpSp>
          <p:nvGrpSpPr>
            <p:cNvPr id="20" name="Groep 19">
              <a:extLst>
                <a:ext uri="{FF2B5EF4-FFF2-40B4-BE49-F238E27FC236}">
                  <a16:creationId xmlns:a16="http://schemas.microsoft.com/office/drawing/2014/main" id="{D6E3DCF7-A000-43D2-B057-76453622B38F}"/>
                </a:ext>
              </a:extLst>
            </p:cNvPr>
            <p:cNvGrpSpPr/>
            <p:nvPr userDrawn="1"/>
          </p:nvGrpSpPr>
          <p:grpSpPr>
            <a:xfrm>
              <a:off x="-3831804" y="5665129"/>
              <a:ext cx="3601527" cy="1192871"/>
              <a:chOff x="-3831804" y="5665129"/>
              <a:chExt cx="3176013" cy="1192871"/>
            </a:xfrm>
          </p:grpSpPr>
          <p:cxnSp>
            <p:nvCxnSpPr>
              <p:cNvPr id="21" name="Rechte verbindingslijn 20">
                <a:extLst>
                  <a:ext uri="{FF2B5EF4-FFF2-40B4-BE49-F238E27FC236}">
                    <a16:creationId xmlns:a16="http://schemas.microsoft.com/office/drawing/2014/main" id="{D2FD6340-5325-49E4-A743-E47E8AE7BCF4}"/>
                  </a:ext>
                </a:extLst>
              </p:cNvPr>
              <p:cNvCxnSpPr>
                <a:cxnSpLocks/>
              </p:cNvCxnSpPr>
              <p:nvPr userDrawn="1"/>
            </p:nvCxnSpPr>
            <p:spPr>
              <a:xfrm>
                <a:off x="-3831804" y="5665129"/>
                <a:ext cx="2628477" cy="0"/>
              </a:xfrm>
              <a:prstGeom prst="line">
                <a:avLst/>
              </a:prstGeom>
              <a:noFill/>
              <a:ln w="3175" cap="flat" cmpd="sng" algn="ctr">
                <a:solidFill>
                  <a:schemeClr val="bg2"/>
                </a:solidFill>
                <a:prstDash val="solid"/>
              </a:ln>
              <a:effectLst/>
            </p:spPr>
          </p:cxnSp>
          <p:cxnSp>
            <p:nvCxnSpPr>
              <p:cNvPr id="22" name="Rechte verbindingslijn 21">
                <a:extLst>
                  <a:ext uri="{FF2B5EF4-FFF2-40B4-BE49-F238E27FC236}">
                    <a16:creationId xmlns:a16="http://schemas.microsoft.com/office/drawing/2014/main" id="{B26CF250-C112-459D-8F68-E1B04BAFA3CF}"/>
                  </a:ext>
                </a:extLst>
              </p:cNvPr>
              <p:cNvCxnSpPr>
                <a:cxnSpLocks/>
              </p:cNvCxnSpPr>
              <p:nvPr userDrawn="1"/>
            </p:nvCxnSpPr>
            <p:spPr>
              <a:xfrm>
                <a:off x="-3831804" y="6190900"/>
                <a:ext cx="3176013" cy="0"/>
              </a:xfrm>
              <a:prstGeom prst="line">
                <a:avLst/>
              </a:prstGeom>
              <a:noFill/>
              <a:ln w="3175" cap="flat" cmpd="sng" algn="ctr">
                <a:solidFill>
                  <a:schemeClr val="bg2"/>
                </a:solidFill>
                <a:prstDash val="solid"/>
              </a:ln>
              <a:effectLst/>
            </p:spPr>
          </p:cxnSp>
          <p:cxnSp>
            <p:nvCxnSpPr>
              <p:cNvPr id="23" name="Rechte verbindingslijn 22">
                <a:extLst>
                  <a:ext uri="{FF2B5EF4-FFF2-40B4-BE49-F238E27FC236}">
                    <a16:creationId xmlns:a16="http://schemas.microsoft.com/office/drawing/2014/main" id="{A17109B4-58E8-4B33-8B1E-A3BCE5B9EF08}"/>
                  </a:ext>
                </a:extLst>
              </p:cNvPr>
              <p:cNvCxnSpPr>
                <a:cxnSpLocks/>
              </p:cNvCxnSpPr>
              <p:nvPr userDrawn="1"/>
            </p:nvCxnSpPr>
            <p:spPr>
              <a:xfrm>
                <a:off x="-3831804" y="6858000"/>
                <a:ext cx="3176013" cy="0"/>
              </a:xfrm>
              <a:prstGeom prst="line">
                <a:avLst/>
              </a:prstGeom>
              <a:noFill/>
              <a:ln w="3175" cap="flat" cmpd="sng" algn="ctr">
                <a:solidFill>
                  <a:schemeClr val="bg2"/>
                </a:solidFill>
                <a:prstDash val="solid"/>
              </a:ln>
              <a:effectLst/>
            </p:spPr>
          </p:cxnSp>
        </p:grpSp>
      </p:grpSp>
      <p:sp>
        <p:nvSpPr>
          <p:cNvPr id="36" name="Tekstvak 35">
            <a:extLst>
              <a:ext uri="{FF2B5EF4-FFF2-40B4-BE49-F238E27FC236}">
                <a16:creationId xmlns:a16="http://schemas.microsoft.com/office/drawing/2014/main" id="{46BBEAFD-2224-426A-B41F-31D7152A0290}"/>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69127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ly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Only Table</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662715" y="1252538"/>
            <a:ext cx="10879984"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dirty="0"/>
          </a:p>
        </p:txBody>
      </p:sp>
      <p:grpSp>
        <p:nvGrpSpPr>
          <p:cNvPr id="169" name="Instruction">
            <a:extLst>
              <a:ext uri="{FF2B5EF4-FFF2-40B4-BE49-F238E27FC236}">
                <a16:creationId xmlns:a16="http://schemas.microsoft.com/office/drawing/2014/main" id="{0D2611C2-1C24-4137-B30E-35B2734B4DCD}"/>
              </a:ext>
            </a:extLst>
          </p:cNvPr>
          <p:cNvGrpSpPr/>
          <p:nvPr userDrawn="1"/>
        </p:nvGrpSpPr>
        <p:grpSpPr>
          <a:xfrm>
            <a:off x="12391602" y="0"/>
            <a:ext cx="3183678" cy="3418198"/>
            <a:chOff x="12391601" y="0"/>
            <a:chExt cx="3183678" cy="3418198"/>
          </a:xfrm>
        </p:grpSpPr>
        <p:grpSp>
          <p:nvGrpSpPr>
            <p:cNvPr id="170" name="Meer informatie">
              <a:extLst>
                <a:ext uri="{FF2B5EF4-FFF2-40B4-BE49-F238E27FC236}">
                  <a16:creationId xmlns:a16="http://schemas.microsoft.com/office/drawing/2014/main" id="{C1BABF5E-C999-4040-B0A8-14BDFECB607A}"/>
                </a:ext>
              </a:extLst>
            </p:cNvPr>
            <p:cNvGrpSpPr/>
            <p:nvPr userDrawn="1"/>
          </p:nvGrpSpPr>
          <p:grpSpPr>
            <a:xfrm>
              <a:off x="12396764" y="2622893"/>
              <a:ext cx="3178515" cy="795305"/>
              <a:chOff x="-3741486" y="3347116"/>
              <a:chExt cx="3178515" cy="795305"/>
            </a:xfrm>
          </p:grpSpPr>
          <p:sp>
            <p:nvSpPr>
              <p:cNvPr id="199" name="Freeform 101">
                <a:extLst>
                  <a:ext uri="{FF2B5EF4-FFF2-40B4-BE49-F238E27FC236}">
                    <a16:creationId xmlns:a16="http://schemas.microsoft.com/office/drawing/2014/main" id="{86186537-3F35-4D9C-AF45-B1B961D0B136}"/>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00" name="Rechthoek 199">
                <a:extLst>
                  <a:ext uri="{FF2B5EF4-FFF2-40B4-BE49-F238E27FC236}">
                    <a16:creationId xmlns:a16="http://schemas.microsoft.com/office/drawing/2014/main" id="{65D59C41-BA17-4B86-8AA8-B4640DFFC77E}"/>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01" name="Rechte verbindingslijn 200">
                <a:extLst>
                  <a:ext uri="{FF2B5EF4-FFF2-40B4-BE49-F238E27FC236}">
                    <a16:creationId xmlns:a16="http://schemas.microsoft.com/office/drawing/2014/main" id="{25A9DDC1-8B4E-4B8F-B822-79056C17500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71" name="Rechthoek 170">
              <a:extLst>
                <a:ext uri="{FF2B5EF4-FFF2-40B4-BE49-F238E27FC236}">
                  <a16:creationId xmlns:a16="http://schemas.microsoft.com/office/drawing/2014/main" id="{8453B799-68E9-4C94-8659-C5645FC90B9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172" name="Ovaal 171">
              <a:extLst>
                <a:ext uri="{FF2B5EF4-FFF2-40B4-BE49-F238E27FC236}">
                  <a16:creationId xmlns:a16="http://schemas.microsoft.com/office/drawing/2014/main" id="{B6305E72-C8D3-427D-B36C-83D1EE345E29}"/>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BB554521-B86F-4945-83CE-7ADC717E72D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1" name="Rechte verbindingslijn 180">
              <a:extLst>
                <a:ext uri="{FF2B5EF4-FFF2-40B4-BE49-F238E27FC236}">
                  <a16:creationId xmlns:a16="http://schemas.microsoft.com/office/drawing/2014/main" id="{9132925E-4DBD-442B-B910-D81BB689241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8EFC5FB8-2F62-427E-A8C8-9629B006F474}"/>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83" name="Ovaal 182">
              <a:extLst>
                <a:ext uri="{FF2B5EF4-FFF2-40B4-BE49-F238E27FC236}">
                  <a16:creationId xmlns:a16="http://schemas.microsoft.com/office/drawing/2014/main" id="{63644F36-126F-46C7-807D-90C33F280076}"/>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4" name="Rechthoek 183">
              <a:extLst>
                <a:ext uri="{FF2B5EF4-FFF2-40B4-BE49-F238E27FC236}">
                  <a16:creationId xmlns:a16="http://schemas.microsoft.com/office/drawing/2014/main" id="{23785078-A448-4CEA-BAC3-D087B92F5B24}"/>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5" name="Groep 184">
              <a:extLst>
                <a:ext uri="{FF2B5EF4-FFF2-40B4-BE49-F238E27FC236}">
                  <a16:creationId xmlns:a16="http://schemas.microsoft.com/office/drawing/2014/main" id="{A4F1A016-7DCE-44E3-842E-37C39D88DF7D}"/>
                </a:ext>
              </a:extLst>
            </p:cNvPr>
            <p:cNvGrpSpPr/>
            <p:nvPr userDrawn="1"/>
          </p:nvGrpSpPr>
          <p:grpSpPr>
            <a:xfrm>
              <a:off x="12757282" y="2184550"/>
              <a:ext cx="825500" cy="209550"/>
              <a:chOff x="13504624" y="2482850"/>
              <a:chExt cx="825500" cy="209550"/>
            </a:xfrm>
          </p:grpSpPr>
          <p:sp>
            <p:nvSpPr>
              <p:cNvPr id="196" name="Rechthoek 195">
                <a:extLst>
                  <a:ext uri="{FF2B5EF4-FFF2-40B4-BE49-F238E27FC236}">
                    <a16:creationId xmlns:a16="http://schemas.microsoft.com/office/drawing/2014/main" id="{E4D4E445-4537-473B-8A6B-97253811816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197" name="Rechte verbindingslijn 196">
                <a:extLst>
                  <a:ext uri="{FF2B5EF4-FFF2-40B4-BE49-F238E27FC236}">
                    <a16:creationId xmlns:a16="http://schemas.microsoft.com/office/drawing/2014/main" id="{FF1C63FA-DD80-482D-ABF6-DFA8EF8F320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98" name="Gelijkbenige driehoek 197">
                <a:extLst>
                  <a:ext uri="{FF2B5EF4-FFF2-40B4-BE49-F238E27FC236}">
                    <a16:creationId xmlns:a16="http://schemas.microsoft.com/office/drawing/2014/main" id="{F6674AF2-0915-44A0-8C72-EAF28252911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186" name="Rechte verbindingslijn 185">
              <a:extLst>
                <a:ext uri="{FF2B5EF4-FFF2-40B4-BE49-F238E27FC236}">
                  <a16:creationId xmlns:a16="http://schemas.microsoft.com/office/drawing/2014/main" id="{A65F7904-D114-4A72-9E87-E4C9494F64A2}"/>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87" name="Tabel icoon">
              <a:extLst>
                <a:ext uri="{FF2B5EF4-FFF2-40B4-BE49-F238E27FC236}">
                  <a16:creationId xmlns:a16="http://schemas.microsoft.com/office/drawing/2014/main" id="{F86015A2-566D-47D0-B43E-D33A5BFD896A}"/>
                </a:ext>
              </a:extLst>
            </p:cNvPr>
            <p:cNvGrpSpPr/>
            <p:nvPr userDrawn="1"/>
          </p:nvGrpSpPr>
          <p:grpSpPr>
            <a:xfrm>
              <a:off x="12757283" y="1133664"/>
              <a:ext cx="375500" cy="339168"/>
              <a:chOff x="6072040" y="3376043"/>
              <a:chExt cx="1227920" cy="1109109"/>
            </a:xfrm>
          </p:grpSpPr>
          <p:sp>
            <p:nvSpPr>
              <p:cNvPr id="188" name="Rechthoek 187">
                <a:extLst>
                  <a:ext uri="{FF2B5EF4-FFF2-40B4-BE49-F238E27FC236}">
                    <a16:creationId xmlns:a16="http://schemas.microsoft.com/office/drawing/2014/main" id="{11DA0334-C576-4709-9E59-A5AA2E88D405}"/>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9" name="Rechthoek 188">
                <a:extLst>
                  <a:ext uri="{FF2B5EF4-FFF2-40B4-BE49-F238E27FC236}">
                    <a16:creationId xmlns:a16="http://schemas.microsoft.com/office/drawing/2014/main" id="{E4F5BCF8-9734-4E81-AFAD-316328DE2CF2}"/>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90" name="Rechte verbindingslijn 189">
                <a:extLst>
                  <a:ext uri="{FF2B5EF4-FFF2-40B4-BE49-F238E27FC236}">
                    <a16:creationId xmlns:a16="http://schemas.microsoft.com/office/drawing/2014/main" id="{8D0C5B66-9959-4E52-9276-4C3240EF0DAA}"/>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91" name="Rechte verbindingslijn 190">
                <a:extLst>
                  <a:ext uri="{FF2B5EF4-FFF2-40B4-BE49-F238E27FC236}">
                    <a16:creationId xmlns:a16="http://schemas.microsoft.com/office/drawing/2014/main" id="{93B24F3E-8F66-4EB4-B85A-F2D99686B240}"/>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F29C61F2-B3DE-4AAF-A15A-42A7BE574DB7}"/>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A278B52E-297B-45F0-A662-15D7FD210692}"/>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1AEE711D-E24C-4DDC-9013-03C9E85DEDD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95" name="Rechthoek 194">
                <a:extLst>
                  <a:ext uri="{FF2B5EF4-FFF2-40B4-BE49-F238E27FC236}">
                    <a16:creationId xmlns:a16="http://schemas.microsoft.com/office/drawing/2014/main" id="{2B36D70C-D444-4FE6-8BF5-0A69DB314ACB}"/>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38" name="TextBox 7">
            <a:extLst>
              <a:ext uri="{FF2B5EF4-FFF2-40B4-BE49-F238E27FC236}">
                <a16:creationId xmlns:a16="http://schemas.microsoft.com/office/drawing/2014/main" id="{C315CFC5-6B24-4894-94B0-08D0B3453370}"/>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Tijdelijke aanduiding voor dianummer 5">
            <a:extLst>
              <a:ext uri="{FF2B5EF4-FFF2-40B4-BE49-F238E27FC236}">
                <a16:creationId xmlns:a16="http://schemas.microsoft.com/office/drawing/2014/main" id="{B1C7773E-9967-4F82-8E46-F7806145D043}"/>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40" name="Table 13">
            <a:extLst>
              <a:ext uri="{FF2B5EF4-FFF2-40B4-BE49-F238E27FC236}">
                <a16:creationId xmlns:a16="http://schemas.microsoft.com/office/drawing/2014/main" id="{D1756D4C-95B3-48B1-8F48-51922AD4B9AD}"/>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41" name="Picture 2">
            <a:extLst>
              <a:ext uri="{FF2B5EF4-FFF2-40B4-BE49-F238E27FC236}">
                <a16:creationId xmlns:a16="http://schemas.microsoft.com/office/drawing/2014/main" id="{4707D265-442B-4ED8-8568-430C9D2A37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43" name="Tijdelijke aanduiding voor datum 3">
            <a:extLst>
              <a:ext uri="{FF2B5EF4-FFF2-40B4-BE49-F238E27FC236}">
                <a16:creationId xmlns:a16="http://schemas.microsoft.com/office/drawing/2014/main" id="{B259E4AF-0AAF-4BD8-8BA4-697314F8EC77}"/>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44" name="Tijdelijke aanduiding voor voettekst 4">
            <a:extLst>
              <a:ext uri="{FF2B5EF4-FFF2-40B4-BE49-F238E27FC236}">
                <a16:creationId xmlns:a16="http://schemas.microsoft.com/office/drawing/2014/main" id="{B56C3F50-4F86-40F2-91A6-098785489302}"/>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50" name="Tijdelijke aanduiding voor tekst 4">
            <a:extLst>
              <a:ext uri="{FF2B5EF4-FFF2-40B4-BE49-F238E27FC236}">
                <a16:creationId xmlns:a16="http://schemas.microsoft.com/office/drawing/2014/main" id="{45619283-568F-4C3C-A966-AB6C6A2C605A}"/>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45" name="Tekstvak 44">
            <a:extLst>
              <a:ext uri="{FF2B5EF4-FFF2-40B4-BE49-F238E27FC236}">
                <a16:creationId xmlns:a16="http://schemas.microsoft.com/office/drawing/2014/main" id="{CB4C038D-E8BA-4739-9EAA-467C5E4CB9E5}"/>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1857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ly Video">
    <p:spTree>
      <p:nvGrpSpPr>
        <p:cNvPr id="1" name=""/>
        <p:cNvGrpSpPr/>
        <p:nvPr/>
      </p:nvGrpSpPr>
      <p:grpSpPr>
        <a:xfrm>
          <a:off x="0" y="0"/>
          <a:ext cx="0" cy="0"/>
          <a:chOff x="0" y="0"/>
          <a:chExt cx="0" cy="0"/>
        </a:xfrm>
      </p:grpSpPr>
      <p:sp>
        <p:nvSpPr>
          <p:cNvPr id="6" name="Tijdelijke aanduiding voor media 5">
            <a:extLst>
              <a:ext uri="{FF2B5EF4-FFF2-40B4-BE49-F238E27FC236}">
                <a16:creationId xmlns:a16="http://schemas.microsoft.com/office/drawing/2014/main" id="{F04A4F12-C067-4718-9E9C-267637C22747}"/>
              </a:ext>
            </a:extLst>
          </p:cNvPr>
          <p:cNvSpPr>
            <a:spLocks noGrp="1"/>
          </p:cNvSpPr>
          <p:nvPr>
            <p:ph type="media" sz="quarter" idx="17" hasCustomPrompt="1"/>
          </p:nvPr>
        </p:nvSpPr>
        <p:spPr>
          <a:xfrm>
            <a:off x="661988" y="1252538"/>
            <a:ext cx="10880725" cy="4821237"/>
          </a:xfrm>
          <a:solidFill>
            <a:schemeClr val="bg1">
              <a:lumMod val="95000"/>
            </a:schemeClr>
          </a:solidFill>
        </p:spPr>
        <p:txBody>
          <a:bodyPr vert="horz" lIns="0" tIns="0" rIns="0" bIns="792000" rtlCol="0" anchor="ctr">
            <a:noAutofit/>
          </a:bodyPr>
          <a:lstStyle>
            <a:lvl1pPr marL="0" indent="0" algn="ctr">
              <a:buNone/>
              <a:defRPr lang="nl-NL"/>
            </a:lvl1pPr>
          </a:lstStyle>
          <a:p>
            <a:pPr marL="266700" lvl="0" indent="-266700" algn="ctr"/>
            <a:r>
              <a:rPr lang="en-GB" noProof="0"/>
              <a:t>Click on the icon to add a video</a:t>
            </a:r>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Only Video</a:t>
            </a:r>
          </a:p>
        </p:txBody>
      </p:sp>
      <p:grpSp>
        <p:nvGrpSpPr>
          <p:cNvPr id="169" name="Instruction">
            <a:extLst>
              <a:ext uri="{FF2B5EF4-FFF2-40B4-BE49-F238E27FC236}">
                <a16:creationId xmlns:a16="http://schemas.microsoft.com/office/drawing/2014/main" id="{A78AE7B9-AF25-42EE-84B8-D442572DD476}"/>
              </a:ext>
            </a:extLst>
          </p:cNvPr>
          <p:cNvGrpSpPr/>
          <p:nvPr userDrawn="1"/>
        </p:nvGrpSpPr>
        <p:grpSpPr>
          <a:xfrm>
            <a:off x="12389714" y="0"/>
            <a:ext cx="3183678" cy="5176544"/>
            <a:chOff x="12391601" y="0"/>
            <a:chExt cx="3183678" cy="5176544"/>
          </a:xfrm>
        </p:grpSpPr>
        <p:grpSp>
          <p:nvGrpSpPr>
            <p:cNvPr id="170" name="Video icoon">
              <a:extLst>
                <a:ext uri="{FF2B5EF4-FFF2-40B4-BE49-F238E27FC236}">
                  <a16:creationId xmlns:a16="http://schemas.microsoft.com/office/drawing/2014/main" id="{9D5DFA91-9C75-4913-84E1-342835975ABA}"/>
                </a:ext>
              </a:extLst>
            </p:cNvPr>
            <p:cNvGrpSpPr/>
            <p:nvPr userDrawn="1"/>
          </p:nvGrpSpPr>
          <p:grpSpPr>
            <a:xfrm>
              <a:off x="12757282" y="1122460"/>
              <a:ext cx="326087" cy="328143"/>
              <a:chOff x="8066315" y="1676399"/>
              <a:chExt cx="1371600" cy="1380253"/>
            </a:xfrm>
          </p:grpSpPr>
          <p:sp>
            <p:nvSpPr>
              <p:cNvPr id="215" name="Rechthoek 214">
                <a:extLst>
                  <a:ext uri="{FF2B5EF4-FFF2-40B4-BE49-F238E27FC236}">
                    <a16:creationId xmlns:a16="http://schemas.microsoft.com/office/drawing/2014/main" id="{93610391-3B4B-40AD-8C35-B55730995697}"/>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6" name="Vrije vorm 112">
                <a:extLst>
                  <a:ext uri="{FF2B5EF4-FFF2-40B4-BE49-F238E27FC236}">
                    <a16:creationId xmlns:a16="http://schemas.microsoft.com/office/drawing/2014/main" id="{CA0E9688-8242-447D-97EE-F6211CC9EB83}"/>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7" name="Vrije vorm 113">
                <a:extLst>
                  <a:ext uri="{FF2B5EF4-FFF2-40B4-BE49-F238E27FC236}">
                    <a16:creationId xmlns:a16="http://schemas.microsoft.com/office/drawing/2014/main" id="{B0DBCEA6-ED36-46F7-8EFA-491B03A5F706}"/>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171" name="Rechthoek 170">
              <a:extLst>
                <a:ext uri="{FF2B5EF4-FFF2-40B4-BE49-F238E27FC236}">
                  <a16:creationId xmlns:a16="http://schemas.microsoft.com/office/drawing/2014/main" id="{8DF88F08-F9EE-4B5F-B4C0-193B045621F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video</a:t>
              </a:r>
            </a:p>
          </p:txBody>
        </p:sp>
        <p:sp>
          <p:nvSpPr>
            <p:cNvPr id="172" name="Ovaal 171">
              <a:extLst>
                <a:ext uri="{FF2B5EF4-FFF2-40B4-BE49-F238E27FC236}">
                  <a16:creationId xmlns:a16="http://schemas.microsoft.com/office/drawing/2014/main" id="{CA618C78-2C4D-4F03-8F06-C78066CAE973}"/>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E756038E-ACC9-4B3C-ADA1-75AC17CE140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1" name="Rechte verbindingslijn 180">
              <a:extLst>
                <a:ext uri="{FF2B5EF4-FFF2-40B4-BE49-F238E27FC236}">
                  <a16:creationId xmlns:a16="http://schemas.microsoft.com/office/drawing/2014/main" id="{A63C41FE-4B51-4AAE-9494-4DBFF08C326F}"/>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B339BC27-F459-431B-9886-E90FF461F5A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image/video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video.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3" name="Groep 182">
              <a:extLst>
                <a:ext uri="{FF2B5EF4-FFF2-40B4-BE49-F238E27FC236}">
                  <a16:creationId xmlns:a16="http://schemas.microsoft.com/office/drawing/2014/main" id="{ED2644DB-943F-4C81-8F6C-E61765D8F623}"/>
                </a:ext>
              </a:extLst>
            </p:cNvPr>
            <p:cNvGrpSpPr/>
            <p:nvPr userDrawn="1"/>
          </p:nvGrpSpPr>
          <p:grpSpPr>
            <a:xfrm>
              <a:off x="12396764" y="4275388"/>
              <a:ext cx="3178515" cy="901156"/>
              <a:chOff x="12396764" y="4439101"/>
              <a:chExt cx="3178515" cy="901156"/>
            </a:xfrm>
          </p:grpSpPr>
          <p:grpSp>
            <p:nvGrpSpPr>
              <p:cNvPr id="210" name="Meer informatie">
                <a:extLst>
                  <a:ext uri="{FF2B5EF4-FFF2-40B4-BE49-F238E27FC236}">
                    <a16:creationId xmlns:a16="http://schemas.microsoft.com/office/drawing/2014/main" id="{B2964AB3-DBD2-49CC-85D7-2D1E0932CBB3}"/>
                  </a:ext>
                </a:extLst>
              </p:cNvPr>
              <p:cNvGrpSpPr/>
              <p:nvPr userDrawn="1"/>
            </p:nvGrpSpPr>
            <p:grpSpPr>
              <a:xfrm>
                <a:off x="12396764" y="4556984"/>
                <a:ext cx="3178515" cy="783273"/>
                <a:chOff x="-3741486" y="3386444"/>
                <a:chExt cx="3178515" cy="783273"/>
              </a:xfrm>
            </p:grpSpPr>
            <p:sp>
              <p:nvSpPr>
                <p:cNvPr id="212" name="Freeform 101">
                  <a:extLst>
                    <a:ext uri="{FF2B5EF4-FFF2-40B4-BE49-F238E27FC236}">
                      <a16:creationId xmlns:a16="http://schemas.microsoft.com/office/drawing/2014/main" id="{F6A38D1A-34E4-44CE-B5CB-93EC4B3E531E}"/>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13" name="Rechthoek 212">
                  <a:extLst>
                    <a:ext uri="{FF2B5EF4-FFF2-40B4-BE49-F238E27FC236}">
                      <a16:creationId xmlns:a16="http://schemas.microsoft.com/office/drawing/2014/main" id="{C14A5063-5463-4140-8C7E-4EF2E838C356}"/>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14" name="Rechte verbindingslijn 213">
                  <a:extLst>
                    <a:ext uri="{FF2B5EF4-FFF2-40B4-BE49-F238E27FC236}">
                      <a16:creationId xmlns:a16="http://schemas.microsoft.com/office/drawing/2014/main" id="{08453115-46A7-44C5-BB81-AECCDD29BEA0}"/>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211" name="Rechte verbindingslijn 210">
                <a:extLst>
                  <a:ext uri="{FF2B5EF4-FFF2-40B4-BE49-F238E27FC236}">
                    <a16:creationId xmlns:a16="http://schemas.microsoft.com/office/drawing/2014/main" id="{4D268477-C671-4AD4-8B1E-813DAAD7A438}"/>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184" name="Ovaal 183">
              <a:extLst>
                <a:ext uri="{FF2B5EF4-FFF2-40B4-BE49-F238E27FC236}">
                  <a16:creationId xmlns:a16="http://schemas.microsoft.com/office/drawing/2014/main" id="{02A04C85-584F-4650-8964-7621AA7ED049}"/>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5" name="Rechthoek 184">
              <a:extLst>
                <a:ext uri="{FF2B5EF4-FFF2-40B4-BE49-F238E27FC236}">
                  <a16:creationId xmlns:a16="http://schemas.microsoft.com/office/drawing/2014/main" id="{B09289DA-6711-49A3-9710-616024728F6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video</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32A54060-A670-438E-A984-59A948E52212}"/>
                </a:ext>
              </a:extLst>
            </p:cNvPr>
            <p:cNvGrpSpPr/>
            <p:nvPr userDrawn="1"/>
          </p:nvGrpSpPr>
          <p:grpSpPr>
            <a:xfrm>
              <a:off x="12757282" y="2184550"/>
              <a:ext cx="825500" cy="209550"/>
              <a:chOff x="13504624" y="2482850"/>
              <a:chExt cx="825500" cy="209550"/>
            </a:xfrm>
          </p:grpSpPr>
          <p:sp>
            <p:nvSpPr>
              <p:cNvPr id="207" name="Rechthoek 206">
                <a:extLst>
                  <a:ext uri="{FF2B5EF4-FFF2-40B4-BE49-F238E27FC236}">
                    <a16:creationId xmlns:a16="http://schemas.microsoft.com/office/drawing/2014/main" id="{3F863A5E-315F-43FE-AEE0-06308D7B47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208" name="Rechte verbindingslijn 207">
                <a:extLst>
                  <a:ext uri="{FF2B5EF4-FFF2-40B4-BE49-F238E27FC236}">
                    <a16:creationId xmlns:a16="http://schemas.microsoft.com/office/drawing/2014/main" id="{9B04A8B3-CC14-4455-8AA9-5D435582040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9" name="Gelijkbenige driehoek 208">
                <a:extLst>
                  <a:ext uri="{FF2B5EF4-FFF2-40B4-BE49-F238E27FC236}">
                    <a16:creationId xmlns:a16="http://schemas.microsoft.com/office/drawing/2014/main" id="{67D65F3C-62A3-4DEE-B928-A4EC8E03B97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sp>
          <p:nvSpPr>
            <p:cNvPr id="187" name="Ovaal 186">
              <a:extLst>
                <a:ext uri="{FF2B5EF4-FFF2-40B4-BE49-F238E27FC236}">
                  <a16:creationId xmlns:a16="http://schemas.microsoft.com/office/drawing/2014/main" id="{A641E0F2-030C-4B17-9F73-3756160677E9}"/>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8" name="Rechthoek 187">
              <a:extLst>
                <a:ext uri="{FF2B5EF4-FFF2-40B4-BE49-F238E27FC236}">
                  <a16:creationId xmlns:a16="http://schemas.microsoft.com/office/drawing/2014/main" id="{110CA572-90D1-4B54-9372-D5EBF0E058C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video,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‘Video Tools - Format’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9" name="Rechte verbindingslijn 188">
              <a:extLst>
                <a:ext uri="{FF2B5EF4-FFF2-40B4-BE49-F238E27FC236}">
                  <a16:creationId xmlns:a16="http://schemas.microsoft.com/office/drawing/2014/main" id="{ED6BEE46-8190-40EC-A290-14CE3FAF471D}"/>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90" name="Groep 189">
              <a:extLst>
                <a:ext uri="{FF2B5EF4-FFF2-40B4-BE49-F238E27FC236}">
                  <a16:creationId xmlns:a16="http://schemas.microsoft.com/office/drawing/2014/main" id="{F64ACE78-C429-4267-8C7B-D27CD2E914D3}"/>
                </a:ext>
              </a:extLst>
            </p:cNvPr>
            <p:cNvGrpSpPr/>
            <p:nvPr userDrawn="1"/>
          </p:nvGrpSpPr>
          <p:grpSpPr>
            <a:xfrm>
              <a:off x="12696514" y="3527144"/>
              <a:ext cx="514284" cy="612918"/>
              <a:chOff x="12682980" y="3403241"/>
              <a:chExt cx="622284" cy="741632"/>
            </a:xfrm>
          </p:grpSpPr>
          <p:grpSp>
            <p:nvGrpSpPr>
              <p:cNvPr id="191" name="Groep 190">
                <a:extLst>
                  <a:ext uri="{FF2B5EF4-FFF2-40B4-BE49-F238E27FC236}">
                    <a16:creationId xmlns:a16="http://schemas.microsoft.com/office/drawing/2014/main" id="{35EC92BE-F1EA-4C62-BCFE-DC6613C2419C}"/>
                  </a:ext>
                </a:extLst>
              </p:cNvPr>
              <p:cNvGrpSpPr/>
              <p:nvPr userDrawn="1"/>
            </p:nvGrpSpPr>
            <p:grpSpPr>
              <a:xfrm>
                <a:off x="12771568" y="3403241"/>
                <a:ext cx="467138" cy="448489"/>
                <a:chOff x="12782195" y="3403241"/>
                <a:chExt cx="467138" cy="448489"/>
              </a:xfrm>
            </p:grpSpPr>
            <p:grpSp>
              <p:nvGrpSpPr>
                <p:cNvPr id="194" name="Groep 193">
                  <a:extLst>
                    <a:ext uri="{FF2B5EF4-FFF2-40B4-BE49-F238E27FC236}">
                      <a16:creationId xmlns:a16="http://schemas.microsoft.com/office/drawing/2014/main" id="{7E76E46F-7BC2-489E-A667-A1E0C31EC2B5}"/>
                    </a:ext>
                  </a:extLst>
                </p:cNvPr>
                <p:cNvGrpSpPr/>
                <p:nvPr userDrawn="1"/>
              </p:nvGrpSpPr>
              <p:grpSpPr>
                <a:xfrm>
                  <a:off x="12782195" y="3403241"/>
                  <a:ext cx="412967" cy="393907"/>
                  <a:chOff x="13554906" y="3320109"/>
                  <a:chExt cx="443906" cy="423419"/>
                </a:xfrm>
              </p:grpSpPr>
              <p:grpSp>
                <p:nvGrpSpPr>
                  <p:cNvPr id="201" name="Groep 200">
                    <a:extLst>
                      <a:ext uri="{FF2B5EF4-FFF2-40B4-BE49-F238E27FC236}">
                        <a16:creationId xmlns:a16="http://schemas.microsoft.com/office/drawing/2014/main" id="{C39A485D-CBB3-4CDF-97C4-7B087D179146}"/>
                      </a:ext>
                    </a:extLst>
                  </p:cNvPr>
                  <p:cNvGrpSpPr/>
                  <p:nvPr userDrawn="1"/>
                </p:nvGrpSpPr>
                <p:grpSpPr>
                  <a:xfrm>
                    <a:off x="13554906" y="3320109"/>
                    <a:ext cx="443906" cy="423419"/>
                    <a:chOff x="12909684" y="1276143"/>
                    <a:chExt cx="443906" cy="423419"/>
                  </a:xfrm>
                </p:grpSpPr>
                <p:sp>
                  <p:nvSpPr>
                    <p:cNvPr id="204" name="Rechthoek 203">
                      <a:extLst>
                        <a:ext uri="{FF2B5EF4-FFF2-40B4-BE49-F238E27FC236}">
                          <a16:creationId xmlns:a16="http://schemas.microsoft.com/office/drawing/2014/main" id="{9153D4F2-C6F7-4BF7-AEFB-878F993CB570}"/>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05" name="Rechthoek 204">
                      <a:extLst>
                        <a:ext uri="{FF2B5EF4-FFF2-40B4-BE49-F238E27FC236}">
                          <a16:creationId xmlns:a16="http://schemas.microsoft.com/office/drawing/2014/main" id="{CDE3546B-BB2C-409F-BFD5-D51B85858AC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06" name="Ovaal 205">
                      <a:extLst>
                        <a:ext uri="{FF2B5EF4-FFF2-40B4-BE49-F238E27FC236}">
                          <a16:creationId xmlns:a16="http://schemas.microsoft.com/office/drawing/2014/main" id="{16580F9C-CC05-40F9-83B7-63C18672F29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pic>
                <p:nvPicPr>
                  <p:cNvPr id="202" name="Afbeelding 201">
                    <a:extLst>
                      <a:ext uri="{FF2B5EF4-FFF2-40B4-BE49-F238E27FC236}">
                        <a16:creationId xmlns:a16="http://schemas.microsoft.com/office/drawing/2014/main" id="{901AA863-5222-473F-9082-998B8C922BF7}"/>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03" name="Afbeelding 202">
                    <a:extLst>
                      <a:ext uri="{FF2B5EF4-FFF2-40B4-BE49-F238E27FC236}">
                        <a16:creationId xmlns:a16="http://schemas.microsoft.com/office/drawing/2014/main" id="{8B9EAD77-E3EB-4224-B3F8-863771F3AC0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95" name="Groep 194">
                  <a:extLst>
                    <a:ext uri="{FF2B5EF4-FFF2-40B4-BE49-F238E27FC236}">
                      <a16:creationId xmlns:a16="http://schemas.microsoft.com/office/drawing/2014/main" id="{565DB9AA-B2B6-411C-B437-1C3ED985D475}"/>
                    </a:ext>
                  </a:extLst>
                </p:cNvPr>
                <p:cNvGrpSpPr/>
                <p:nvPr userDrawn="1"/>
              </p:nvGrpSpPr>
              <p:grpSpPr>
                <a:xfrm>
                  <a:off x="13103513" y="3705268"/>
                  <a:ext cx="145820" cy="146462"/>
                  <a:chOff x="13096169" y="3602278"/>
                  <a:chExt cx="145820" cy="146462"/>
                </a:xfrm>
              </p:grpSpPr>
              <p:sp>
                <p:nvSpPr>
                  <p:cNvPr id="199" name="Rechthoek 198">
                    <a:extLst>
                      <a:ext uri="{FF2B5EF4-FFF2-40B4-BE49-F238E27FC236}">
                        <a16:creationId xmlns:a16="http://schemas.microsoft.com/office/drawing/2014/main" id="{7B3BD6A3-F030-46DB-BBB1-A60B1166D8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0" name="Rechthoek 199">
                    <a:extLst>
                      <a:ext uri="{FF2B5EF4-FFF2-40B4-BE49-F238E27FC236}">
                        <a16:creationId xmlns:a16="http://schemas.microsoft.com/office/drawing/2014/main" id="{A0169F99-7C44-48F7-B315-D8AD3FA415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196" name="Groep 195">
                  <a:extLst>
                    <a:ext uri="{FF2B5EF4-FFF2-40B4-BE49-F238E27FC236}">
                      <a16:creationId xmlns:a16="http://schemas.microsoft.com/office/drawing/2014/main" id="{DB657BF0-B771-447D-8654-C17710F1FE7E}"/>
                    </a:ext>
                  </a:extLst>
                </p:cNvPr>
                <p:cNvGrpSpPr/>
                <p:nvPr userDrawn="1"/>
              </p:nvGrpSpPr>
              <p:grpSpPr>
                <a:xfrm rot="10800000">
                  <a:off x="13061402" y="3665637"/>
                  <a:ext cx="145820" cy="146462"/>
                  <a:chOff x="13096169" y="3602278"/>
                  <a:chExt cx="145820" cy="146462"/>
                </a:xfrm>
              </p:grpSpPr>
              <p:sp>
                <p:nvSpPr>
                  <p:cNvPr id="197" name="Rechthoek 196">
                    <a:extLst>
                      <a:ext uri="{FF2B5EF4-FFF2-40B4-BE49-F238E27FC236}">
                        <a16:creationId xmlns:a16="http://schemas.microsoft.com/office/drawing/2014/main" id="{2DAD60B2-A08E-44BB-A67C-5A87CABEF0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98" name="Rechthoek 197">
                    <a:extLst>
                      <a:ext uri="{FF2B5EF4-FFF2-40B4-BE49-F238E27FC236}">
                        <a16:creationId xmlns:a16="http://schemas.microsoft.com/office/drawing/2014/main" id="{AEE92F3F-9806-49C9-B438-383553E12D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sp>
            <p:nvSpPr>
              <p:cNvPr id="192" name="Rechthoek 191">
                <a:extLst>
                  <a:ext uri="{FF2B5EF4-FFF2-40B4-BE49-F238E27FC236}">
                    <a16:creationId xmlns:a16="http://schemas.microsoft.com/office/drawing/2014/main" id="{A6CB169B-F9DE-4FE6-8E4F-41273514CEBA}"/>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chemeClr val="tx1"/>
                    </a:solidFill>
                    <a:latin typeface="Arial" panose="020B0604020202020204" pitchFamily="34" charset="0"/>
                    <a:cs typeface="Arial" panose="020B0604020202020204" pitchFamily="34" charset="0"/>
                  </a:rPr>
                  <a:t>Crop</a:t>
                </a:r>
              </a:p>
            </p:txBody>
          </p:sp>
          <p:sp>
            <p:nvSpPr>
              <p:cNvPr id="193" name="Gelijkbenige driehoek 192">
                <a:extLst>
                  <a:ext uri="{FF2B5EF4-FFF2-40B4-BE49-F238E27FC236}">
                    <a16:creationId xmlns:a16="http://schemas.microsoft.com/office/drawing/2014/main" id="{411510EF-F29D-435C-B88E-E8E1F98016A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sp>
        <p:nvSpPr>
          <p:cNvPr id="54" name="TextBox 7">
            <a:extLst>
              <a:ext uri="{FF2B5EF4-FFF2-40B4-BE49-F238E27FC236}">
                <a16:creationId xmlns:a16="http://schemas.microsoft.com/office/drawing/2014/main" id="{37634C6A-6BE7-41C7-A2B9-7D44A28F6E3B}"/>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Tijdelijke aanduiding voor dianummer 5">
            <a:extLst>
              <a:ext uri="{FF2B5EF4-FFF2-40B4-BE49-F238E27FC236}">
                <a16:creationId xmlns:a16="http://schemas.microsoft.com/office/drawing/2014/main" id="{B9FBDD8B-885F-48ED-89FA-4EFC197D1A1A}"/>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56" name="Table 13">
            <a:extLst>
              <a:ext uri="{FF2B5EF4-FFF2-40B4-BE49-F238E27FC236}">
                <a16:creationId xmlns:a16="http://schemas.microsoft.com/office/drawing/2014/main" id="{5707A3AA-77AD-40BF-A6A1-A56E3DB04FF4}"/>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57" name="Picture 2">
            <a:extLst>
              <a:ext uri="{FF2B5EF4-FFF2-40B4-BE49-F238E27FC236}">
                <a16:creationId xmlns:a16="http://schemas.microsoft.com/office/drawing/2014/main" id="{C1CC31AE-99EE-4F55-880E-1AA04502ECD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59" name="Tijdelijke aanduiding voor datum 3">
            <a:extLst>
              <a:ext uri="{FF2B5EF4-FFF2-40B4-BE49-F238E27FC236}">
                <a16:creationId xmlns:a16="http://schemas.microsoft.com/office/drawing/2014/main" id="{7C167D8E-47A1-4109-AADF-943D1CA2172F}"/>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60" name="Tijdelijke aanduiding voor voettekst 4">
            <a:extLst>
              <a:ext uri="{FF2B5EF4-FFF2-40B4-BE49-F238E27FC236}">
                <a16:creationId xmlns:a16="http://schemas.microsoft.com/office/drawing/2014/main" id="{11577993-37AC-46B6-8B34-65F2262B0D16}"/>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66" name="Tijdelijke aanduiding voor tekst 4">
            <a:extLst>
              <a:ext uri="{FF2B5EF4-FFF2-40B4-BE49-F238E27FC236}">
                <a16:creationId xmlns:a16="http://schemas.microsoft.com/office/drawing/2014/main" id="{DFEFF03B-DC82-4BB8-AB43-3CAC2DD01A1D}"/>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61" name="Tekstvak 60">
            <a:extLst>
              <a:ext uri="{FF2B5EF4-FFF2-40B4-BE49-F238E27FC236}">
                <a16:creationId xmlns:a16="http://schemas.microsoft.com/office/drawing/2014/main" id="{0457FD83-1D54-4947-9FE7-A0310A6D60CF}"/>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240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ly Video 100%">
    <p:spTree>
      <p:nvGrpSpPr>
        <p:cNvPr id="1" name=""/>
        <p:cNvGrpSpPr/>
        <p:nvPr/>
      </p:nvGrpSpPr>
      <p:grpSpPr>
        <a:xfrm>
          <a:off x="0" y="0"/>
          <a:ext cx="0" cy="0"/>
          <a:chOff x="0" y="0"/>
          <a:chExt cx="0" cy="0"/>
        </a:xfrm>
      </p:grpSpPr>
      <p:sp>
        <p:nvSpPr>
          <p:cNvPr id="6" name="Tijdelijke aanduiding voor media 5">
            <a:extLst>
              <a:ext uri="{FF2B5EF4-FFF2-40B4-BE49-F238E27FC236}">
                <a16:creationId xmlns:a16="http://schemas.microsoft.com/office/drawing/2014/main" id="{F04A4F12-C067-4718-9E9C-267637C22747}"/>
              </a:ext>
            </a:extLst>
          </p:cNvPr>
          <p:cNvSpPr>
            <a:spLocks noGrp="1"/>
          </p:cNvSpPr>
          <p:nvPr>
            <p:ph type="media" sz="quarter" idx="17" hasCustomPrompt="1"/>
          </p:nvPr>
        </p:nvSpPr>
        <p:spPr>
          <a:xfrm>
            <a:off x="0" y="919865"/>
            <a:ext cx="12214860" cy="5458075"/>
          </a:xfrm>
        </p:spPr>
        <p:txBody>
          <a:bodyPr vert="horz" lIns="0" tIns="0" rIns="0" bIns="792000" rtlCol="0" anchor="ctr">
            <a:noAutofit/>
          </a:bodyPr>
          <a:lstStyle>
            <a:lvl1pPr marL="0" indent="0" algn="ctr">
              <a:buNone/>
              <a:defRPr lang="nl-NL"/>
            </a:lvl1pPr>
          </a:lstStyle>
          <a:p>
            <a:pPr marL="266700" lvl="0" indent="-266700" algn="ctr"/>
            <a:r>
              <a:rPr lang="en-GB" noProof="0"/>
              <a:t>Click on the icon to add a video</a:t>
            </a:r>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Only Video 100%</a:t>
            </a:r>
          </a:p>
        </p:txBody>
      </p:sp>
      <p:grpSp>
        <p:nvGrpSpPr>
          <p:cNvPr id="169" name="Instruction">
            <a:extLst>
              <a:ext uri="{FF2B5EF4-FFF2-40B4-BE49-F238E27FC236}">
                <a16:creationId xmlns:a16="http://schemas.microsoft.com/office/drawing/2014/main" id="{A78AE7B9-AF25-42EE-84B8-D442572DD476}"/>
              </a:ext>
            </a:extLst>
          </p:cNvPr>
          <p:cNvGrpSpPr/>
          <p:nvPr userDrawn="1"/>
        </p:nvGrpSpPr>
        <p:grpSpPr>
          <a:xfrm>
            <a:off x="12389714" y="0"/>
            <a:ext cx="3183678" cy="5176544"/>
            <a:chOff x="12391601" y="0"/>
            <a:chExt cx="3183678" cy="5176544"/>
          </a:xfrm>
        </p:grpSpPr>
        <p:grpSp>
          <p:nvGrpSpPr>
            <p:cNvPr id="170" name="Video icoon">
              <a:extLst>
                <a:ext uri="{FF2B5EF4-FFF2-40B4-BE49-F238E27FC236}">
                  <a16:creationId xmlns:a16="http://schemas.microsoft.com/office/drawing/2014/main" id="{9D5DFA91-9C75-4913-84E1-342835975ABA}"/>
                </a:ext>
              </a:extLst>
            </p:cNvPr>
            <p:cNvGrpSpPr/>
            <p:nvPr userDrawn="1"/>
          </p:nvGrpSpPr>
          <p:grpSpPr>
            <a:xfrm>
              <a:off x="12757282" y="1122460"/>
              <a:ext cx="326087" cy="328143"/>
              <a:chOff x="8066315" y="1676399"/>
              <a:chExt cx="1371600" cy="1380253"/>
            </a:xfrm>
          </p:grpSpPr>
          <p:sp>
            <p:nvSpPr>
              <p:cNvPr id="215" name="Rechthoek 214">
                <a:extLst>
                  <a:ext uri="{FF2B5EF4-FFF2-40B4-BE49-F238E27FC236}">
                    <a16:creationId xmlns:a16="http://schemas.microsoft.com/office/drawing/2014/main" id="{93610391-3B4B-40AD-8C35-B55730995697}"/>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6" name="Vrije vorm 112">
                <a:extLst>
                  <a:ext uri="{FF2B5EF4-FFF2-40B4-BE49-F238E27FC236}">
                    <a16:creationId xmlns:a16="http://schemas.microsoft.com/office/drawing/2014/main" id="{CA0E9688-8242-447D-97EE-F6211CC9EB83}"/>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17" name="Vrije vorm 113">
                <a:extLst>
                  <a:ext uri="{FF2B5EF4-FFF2-40B4-BE49-F238E27FC236}">
                    <a16:creationId xmlns:a16="http://schemas.microsoft.com/office/drawing/2014/main" id="{B0DBCEA6-ED36-46F7-8EFA-491B03A5F706}"/>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171" name="Rechthoek 170">
              <a:extLst>
                <a:ext uri="{FF2B5EF4-FFF2-40B4-BE49-F238E27FC236}">
                  <a16:creationId xmlns:a16="http://schemas.microsoft.com/office/drawing/2014/main" id="{8DF88F08-F9EE-4B5F-B4C0-193B045621F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video</a:t>
              </a:r>
            </a:p>
          </p:txBody>
        </p:sp>
        <p:sp>
          <p:nvSpPr>
            <p:cNvPr id="172" name="Ovaal 171">
              <a:extLst>
                <a:ext uri="{FF2B5EF4-FFF2-40B4-BE49-F238E27FC236}">
                  <a16:creationId xmlns:a16="http://schemas.microsoft.com/office/drawing/2014/main" id="{CA618C78-2C4D-4F03-8F06-C78066CAE973}"/>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0" name="Rechte verbindingslijn 179">
              <a:extLst>
                <a:ext uri="{FF2B5EF4-FFF2-40B4-BE49-F238E27FC236}">
                  <a16:creationId xmlns:a16="http://schemas.microsoft.com/office/drawing/2014/main" id="{E756038E-ACC9-4B3C-ADA1-75AC17CE140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1" name="Rechte verbindingslijn 180">
              <a:extLst>
                <a:ext uri="{FF2B5EF4-FFF2-40B4-BE49-F238E27FC236}">
                  <a16:creationId xmlns:a16="http://schemas.microsoft.com/office/drawing/2014/main" id="{A63C41FE-4B51-4AAE-9494-4DBFF08C326F}"/>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B339BC27-F459-431B-9886-E90FF461F5A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image/video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video.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3" name="Groep 182">
              <a:extLst>
                <a:ext uri="{FF2B5EF4-FFF2-40B4-BE49-F238E27FC236}">
                  <a16:creationId xmlns:a16="http://schemas.microsoft.com/office/drawing/2014/main" id="{ED2644DB-943F-4C81-8F6C-E61765D8F623}"/>
                </a:ext>
              </a:extLst>
            </p:cNvPr>
            <p:cNvGrpSpPr/>
            <p:nvPr userDrawn="1"/>
          </p:nvGrpSpPr>
          <p:grpSpPr>
            <a:xfrm>
              <a:off x="12396764" y="4275388"/>
              <a:ext cx="3178515" cy="901156"/>
              <a:chOff x="12396764" y="4439101"/>
              <a:chExt cx="3178515" cy="901156"/>
            </a:xfrm>
          </p:grpSpPr>
          <p:grpSp>
            <p:nvGrpSpPr>
              <p:cNvPr id="210" name="Meer informatie">
                <a:extLst>
                  <a:ext uri="{FF2B5EF4-FFF2-40B4-BE49-F238E27FC236}">
                    <a16:creationId xmlns:a16="http://schemas.microsoft.com/office/drawing/2014/main" id="{B2964AB3-DBD2-49CC-85D7-2D1E0932CBB3}"/>
                  </a:ext>
                </a:extLst>
              </p:cNvPr>
              <p:cNvGrpSpPr/>
              <p:nvPr userDrawn="1"/>
            </p:nvGrpSpPr>
            <p:grpSpPr>
              <a:xfrm>
                <a:off x="12396764" y="4556984"/>
                <a:ext cx="3178515" cy="783273"/>
                <a:chOff x="-3741486" y="3386444"/>
                <a:chExt cx="3178515" cy="783273"/>
              </a:xfrm>
            </p:grpSpPr>
            <p:sp>
              <p:nvSpPr>
                <p:cNvPr id="212" name="Freeform 101">
                  <a:extLst>
                    <a:ext uri="{FF2B5EF4-FFF2-40B4-BE49-F238E27FC236}">
                      <a16:creationId xmlns:a16="http://schemas.microsoft.com/office/drawing/2014/main" id="{F6A38D1A-34E4-44CE-B5CB-93EC4B3E531E}"/>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13" name="Rechthoek 212">
                  <a:extLst>
                    <a:ext uri="{FF2B5EF4-FFF2-40B4-BE49-F238E27FC236}">
                      <a16:creationId xmlns:a16="http://schemas.microsoft.com/office/drawing/2014/main" id="{C14A5063-5463-4140-8C7E-4EF2E838C356}"/>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14" name="Rechte verbindingslijn 213">
                  <a:extLst>
                    <a:ext uri="{FF2B5EF4-FFF2-40B4-BE49-F238E27FC236}">
                      <a16:creationId xmlns:a16="http://schemas.microsoft.com/office/drawing/2014/main" id="{08453115-46A7-44C5-BB81-AECCDD29BEA0}"/>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211" name="Rechte verbindingslijn 210">
                <a:extLst>
                  <a:ext uri="{FF2B5EF4-FFF2-40B4-BE49-F238E27FC236}">
                    <a16:creationId xmlns:a16="http://schemas.microsoft.com/office/drawing/2014/main" id="{4D268477-C671-4AD4-8B1E-813DAAD7A438}"/>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184" name="Ovaal 183">
              <a:extLst>
                <a:ext uri="{FF2B5EF4-FFF2-40B4-BE49-F238E27FC236}">
                  <a16:creationId xmlns:a16="http://schemas.microsoft.com/office/drawing/2014/main" id="{02A04C85-584F-4650-8964-7621AA7ED049}"/>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5" name="Rechthoek 184">
              <a:extLst>
                <a:ext uri="{FF2B5EF4-FFF2-40B4-BE49-F238E27FC236}">
                  <a16:creationId xmlns:a16="http://schemas.microsoft.com/office/drawing/2014/main" id="{B09289DA-6711-49A3-9710-616024728F6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video</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32A54060-A670-438E-A984-59A948E52212}"/>
                </a:ext>
              </a:extLst>
            </p:cNvPr>
            <p:cNvGrpSpPr/>
            <p:nvPr userDrawn="1"/>
          </p:nvGrpSpPr>
          <p:grpSpPr>
            <a:xfrm>
              <a:off x="12757282" y="2184550"/>
              <a:ext cx="825500" cy="209550"/>
              <a:chOff x="13504624" y="2482850"/>
              <a:chExt cx="825500" cy="209550"/>
            </a:xfrm>
          </p:grpSpPr>
          <p:sp>
            <p:nvSpPr>
              <p:cNvPr id="207" name="Rechthoek 206">
                <a:extLst>
                  <a:ext uri="{FF2B5EF4-FFF2-40B4-BE49-F238E27FC236}">
                    <a16:creationId xmlns:a16="http://schemas.microsoft.com/office/drawing/2014/main" id="{3F863A5E-315F-43FE-AEE0-06308D7B474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208" name="Rechte verbindingslijn 207">
                <a:extLst>
                  <a:ext uri="{FF2B5EF4-FFF2-40B4-BE49-F238E27FC236}">
                    <a16:creationId xmlns:a16="http://schemas.microsoft.com/office/drawing/2014/main" id="{9B04A8B3-CC14-4455-8AA9-5D435582040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9" name="Gelijkbenige driehoek 208">
                <a:extLst>
                  <a:ext uri="{FF2B5EF4-FFF2-40B4-BE49-F238E27FC236}">
                    <a16:creationId xmlns:a16="http://schemas.microsoft.com/office/drawing/2014/main" id="{67D65F3C-62A3-4DEE-B928-A4EC8E03B97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sp>
          <p:nvSpPr>
            <p:cNvPr id="187" name="Ovaal 186">
              <a:extLst>
                <a:ext uri="{FF2B5EF4-FFF2-40B4-BE49-F238E27FC236}">
                  <a16:creationId xmlns:a16="http://schemas.microsoft.com/office/drawing/2014/main" id="{A641E0F2-030C-4B17-9F73-3756160677E9}"/>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8" name="Rechthoek 187">
              <a:extLst>
                <a:ext uri="{FF2B5EF4-FFF2-40B4-BE49-F238E27FC236}">
                  <a16:creationId xmlns:a16="http://schemas.microsoft.com/office/drawing/2014/main" id="{110CA572-90D1-4B54-9372-D5EBF0E058C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video,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‘Video Tools - Format’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9" name="Rechte verbindingslijn 188">
              <a:extLst>
                <a:ext uri="{FF2B5EF4-FFF2-40B4-BE49-F238E27FC236}">
                  <a16:creationId xmlns:a16="http://schemas.microsoft.com/office/drawing/2014/main" id="{ED6BEE46-8190-40EC-A290-14CE3FAF471D}"/>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90" name="Groep 189">
              <a:extLst>
                <a:ext uri="{FF2B5EF4-FFF2-40B4-BE49-F238E27FC236}">
                  <a16:creationId xmlns:a16="http://schemas.microsoft.com/office/drawing/2014/main" id="{F64ACE78-C429-4267-8C7B-D27CD2E914D3}"/>
                </a:ext>
              </a:extLst>
            </p:cNvPr>
            <p:cNvGrpSpPr/>
            <p:nvPr userDrawn="1"/>
          </p:nvGrpSpPr>
          <p:grpSpPr>
            <a:xfrm>
              <a:off x="12696514" y="3527144"/>
              <a:ext cx="514284" cy="612918"/>
              <a:chOff x="12682980" y="3403241"/>
              <a:chExt cx="622284" cy="741632"/>
            </a:xfrm>
          </p:grpSpPr>
          <p:grpSp>
            <p:nvGrpSpPr>
              <p:cNvPr id="191" name="Groep 190">
                <a:extLst>
                  <a:ext uri="{FF2B5EF4-FFF2-40B4-BE49-F238E27FC236}">
                    <a16:creationId xmlns:a16="http://schemas.microsoft.com/office/drawing/2014/main" id="{35EC92BE-F1EA-4C62-BCFE-DC6613C2419C}"/>
                  </a:ext>
                </a:extLst>
              </p:cNvPr>
              <p:cNvGrpSpPr/>
              <p:nvPr userDrawn="1"/>
            </p:nvGrpSpPr>
            <p:grpSpPr>
              <a:xfrm>
                <a:off x="12771568" y="3403241"/>
                <a:ext cx="467138" cy="448489"/>
                <a:chOff x="12782195" y="3403241"/>
                <a:chExt cx="467138" cy="448489"/>
              </a:xfrm>
            </p:grpSpPr>
            <p:grpSp>
              <p:nvGrpSpPr>
                <p:cNvPr id="194" name="Groep 193">
                  <a:extLst>
                    <a:ext uri="{FF2B5EF4-FFF2-40B4-BE49-F238E27FC236}">
                      <a16:creationId xmlns:a16="http://schemas.microsoft.com/office/drawing/2014/main" id="{7E76E46F-7BC2-489E-A667-A1E0C31EC2B5}"/>
                    </a:ext>
                  </a:extLst>
                </p:cNvPr>
                <p:cNvGrpSpPr/>
                <p:nvPr userDrawn="1"/>
              </p:nvGrpSpPr>
              <p:grpSpPr>
                <a:xfrm>
                  <a:off x="12782195" y="3403241"/>
                  <a:ext cx="412967" cy="393907"/>
                  <a:chOff x="13554906" y="3320109"/>
                  <a:chExt cx="443906" cy="423419"/>
                </a:xfrm>
              </p:grpSpPr>
              <p:grpSp>
                <p:nvGrpSpPr>
                  <p:cNvPr id="201" name="Groep 200">
                    <a:extLst>
                      <a:ext uri="{FF2B5EF4-FFF2-40B4-BE49-F238E27FC236}">
                        <a16:creationId xmlns:a16="http://schemas.microsoft.com/office/drawing/2014/main" id="{C39A485D-CBB3-4CDF-97C4-7B087D179146}"/>
                      </a:ext>
                    </a:extLst>
                  </p:cNvPr>
                  <p:cNvGrpSpPr/>
                  <p:nvPr userDrawn="1"/>
                </p:nvGrpSpPr>
                <p:grpSpPr>
                  <a:xfrm>
                    <a:off x="13554906" y="3320109"/>
                    <a:ext cx="443906" cy="423419"/>
                    <a:chOff x="12909684" y="1276143"/>
                    <a:chExt cx="443906" cy="423419"/>
                  </a:xfrm>
                </p:grpSpPr>
                <p:sp>
                  <p:nvSpPr>
                    <p:cNvPr id="204" name="Rechthoek 203">
                      <a:extLst>
                        <a:ext uri="{FF2B5EF4-FFF2-40B4-BE49-F238E27FC236}">
                          <a16:creationId xmlns:a16="http://schemas.microsoft.com/office/drawing/2014/main" id="{9153D4F2-C6F7-4BF7-AEFB-878F993CB570}"/>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05" name="Rechthoek 204">
                      <a:extLst>
                        <a:ext uri="{FF2B5EF4-FFF2-40B4-BE49-F238E27FC236}">
                          <a16:creationId xmlns:a16="http://schemas.microsoft.com/office/drawing/2014/main" id="{CDE3546B-BB2C-409F-BFD5-D51B85858AC1}"/>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06" name="Ovaal 205">
                      <a:extLst>
                        <a:ext uri="{FF2B5EF4-FFF2-40B4-BE49-F238E27FC236}">
                          <a16:creationId xmlns:a16="http://schemas.microsoft.com/office/drawing/2014/main" id="{16580F9C-CC05-40F9-83B7-63C18672F29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pic>
                <p:nvPicPr>
                  <p:cNvPr id="202" name="Afbeelding 201">
                    <a:extLst>
                      <a:ext uri="{FF2B5EF4-FFF2-40B4-BE49-F238E27FC236}">
                        <a16:creationId xmlns:a16="http://schemas.microsoft.com/office/drawing/2014/main" id="{901AA863-5222-473F-9082-998B8C922BF7}"/>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03" name="Afbeelding 202">
                    <a:extLst>
                      <a:ext uri="{FF2B5EF4-FFF2-40B4-BE49-F238E27FC236}">
                        <a16:creationId xmlns:a16="http://schemas.microsoft.com/office/drawing/2014/main" id="{8B9EAD77-E3EB-4224-B3F8-863771F3AC08}"/>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195" name="Groep 194">
                  <a:extLst>
                    <a:ext uri="{FF2B5EF4-FFF2-40B4-BE49-F238E27FC236}">
                      <a16:creationId xmlns:a16="http://schemas.microsoft.com/office/drawing/2014/main" id="{565DB9AA-B2B6-411C-B437-1C3ED985D475}"/>
                    </a:ext>
                  </a:extLst>
                </p:cNvPr>
                <p:cNvGrpSpPr/>
                <p:nvPr userDrawn="1"/>
              </p:nvGrpSpPr>
              <p:grpSpPr>
                <a:xfrm>
                  <a:off x="13103513" y="3705268"/>
                  <a:ext cx="145820" cy="146462"/>
                  <a:chOff x="13096169" y="3602278"/>
                  <a:chExt cx="145820" cy="146462"/>
                </a:xfrm>
              </p:grpSpPr>
              <p:sp>
                <p:nvSpPr>
                  <p:cNvPr id="199" name="Rechthoek 198">
                    <a:extLst>
                      <a:ext uri="{FF2B5EF4-FFF2-40B4-BE49-F238E27FC236}">
                        <a16:creationId xmlns:a16="http://schemas.microsoft.com/office/drawing/2014/main" id="{7B3BD6A3-F030-46DB-BBB1-A60B1166D82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0" name="Rechthoek 199">
                    <a:extLst>
                      <a:ext uri="{FF2B5EF4-FFF2-40B4-BE49-F238E27FC236}">
                        <a16:creationId xmlns:a16="http://schemas.microsoft.com/office/drawing/2014/main" id="{A0169F99-7C44-48F7-B315-D8AD3FA415E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196" name="Groep 195">
                  <a:extLst>
                    <a:ext uri="{FF2B5EF4-FFF2-40B4-BE49-F238E27FC236}">
                      <a16:creationId xmlns:a16="http://schemas.microsoft.com/office/drawing/2014/main" id="{DB657BF0-B771-447D-8654-C17710F1FE7E}"/>
                    </a:ext>
                  </a:extLst>
                </p:cNvPr>
                <p:cNvGrpSpPr/>
                <p:nvPr userDrawn="1"/>
              </p:nvGrpSpPr>
              <p:grpSpPr>
                <a:xfrm rot="10800000">
                  <a:off x="13061402" y="3665637"/>
                  <a:ext cx="145820" cy="146462"/>
                  <a:chOff x="13096169" y="3602278"/>
                  <a:chExt cx="145820" cy="146462"/>
                </a:xfrm>
              </p:grpSpPr>
              <p:sp>
                <p:nvSpPr>
                  <p:cNvPr id="197" name="Rechthoek 196">
                    <a:extLst>
                      <a:ext uri="{FF2B5EF4-FFF2-40B4-BE49-F238E27FC236}">
                        <a16:creationId xmlns:a16="http://schemas.microsoft.com/office/drawing/2014/main" id="{2DAD60B2-A08E-44BB-A67C-5A87CABEF0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98" name="Rechthoek 197">
                    <a:extLst>
                      <a:ext uri="{FF2B5EF4-FFF2-40B4-BE49-F238E27FC236}">
                        <a16:creationId xmlns:a16="http://schemas.microsoft.com/office/drawing/2014/main" id="{AEE92F3F-9806-49C9-B438-383553E12DF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sp>
            <p:nvSpPr>
              <p:cNvPr id="192" name="Rechthoek 191">
                <a:extLst>
                  <a:ext uri="{FF2B5EF4-FFF2-40B4-BE49-F238E27FC236}">
                    <a16:creationId xmlns:a16="http://schemas.microsoft.com/office/drawing/2014/main" id="{A6CB169B-F9DE-4FE6-8E4F-41273514CEBA}"/>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GB" sz="900" b="0" noProof="0">
                    <a:solidFill>
                      <a:schemeClr val="tx1"/>
                    </a:solidFill>
                    <a:latin typeface="Arial" panose="020B0604020202020204" pitchFamily="34" charset="0"/>
                    <a:cs typeface="Arial" panose="020B0604020202020204" pitchFamily="34" charset="0"/>
                  </a:rPr>
                  <a:t>Crop</a:t>
                </a:r>
              </a:p>
            </p:txBody>
          </p:sp>
          <p:sp>
            <p:nvSpPr>
              <p:cNvPr id="193" name="Gelijkbenige driehoek 192">
                <a:extLst>
                  <a:ext uri="{FF2B5EF4-FFF2-40B4-BE49-F238E27FC236}">
                    <a16:creationId xmlns:a16="http://schemas.microsoft.com/office/drawing/2014/main" id="{411510EF-F29D-435C-B88E-E8E1F98016A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sp>
        <p:nvSpPr>
          <p:cNvPr id="61" name="TextBox 7">
            <a:extLst>
              <a:ext uri="{FF2B5EF4-FFF2-40B4-BE49-F238E27FC236}">
                <a16:creationId xmlns:a16="http://schemas.microsoft.com/office/drawing/2014/main" id="{CEAC6C1C-525F-4CFF-81E0-84905B21638F}"/>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Tijdelijke aanduiding voor dianummer 5">
            <a:extLst>
              <a:ext uri="{FF2B5EF4-FFF2-40B4-BE49-F238E27FC236}">
                <a16:creationId xmlns:a16="http://schemas.microsoft.com/office/drawing/2014/main" id="{54C40BEA-6AA7-487B-B366-7A54D89E7A93}"/>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63" name="Table 13">
            <a:extLst>
              <a:ext uri="{FF2B5EF4-FFF2-40B4-BE49-F238E27FC236}">
                <a16:creationId xmlns:a16="http://schemas.microsoft.com/office/drawing/2014/main" id="{9A8EAC8C-7D36-4261-BE58-2B7485FC5AFE}"/>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64" name="Picture 2">
            <a:extLst>
              <a:ext uri="{FF2B5EF4-FFF2-40B4-BE49-F238E27FC236}">
                <a16:creationId xmlns:a16="http://schemas.microsoft.com/office/drawing/2014/main" id="{7CDC4993-2088-4983-8D9D-8C2F4BA6A52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66" name="Tijdelijke aanduiding voor datum 3">
            <a:extLst>
              <a:ext uri="{FF2B5EF4-FFF2-40B4-BE49-F238E27FC236}">
                <a16:creationId xmlns:a16="http://schemas.microsoft.com/office/drawing/2014/main" id="{150965B3-9CD2-49CD-8D41-34A009BECE0C}"/>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67" name="Tijdelijke aanduiding voor voettekst 4">
            <a:extLst>
              <a:ext uri="{FF2B5EF4-FFF2-40B4-BE49-F238E27FC236}">
                <a16:creationId xmlns:a16="http://schemas.microsoft.com/office/drawing/2014/main" id="{DE3B6445-C1BE-464E-B700-BC44D022EF3B}"/>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54" name="Tijdelijke aanduiding voor tekst 4">
            <a:extLst>
              <a:ext uri="{FF2B5EF4-FFF2-40B4-BE49-F238E27FC236}">
                <a16:creationId xmlns:a16="http://schemas.microsoft.com/office/drawing/2014/main" id="{D89B2A29-E1F2-420A-A354-B4C479FD1CB0}"/>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55" name="Tekstvak 54">
            <a:extLst>
              <a:ext uri="{FF2B5EF4-FFF2-40B4-BE49-F238E27FC236}">
                <a16:creationId xmlns:a16="http://schemas.microsoft.com/office/drawing/2014/main" id="{0BF40139-89B1-45A6-A8C7-C294CAE5A7E3}"/>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0786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50/50%">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Image 50/50%</a:t>
            </a:r>
          </a:p>
        </p:txBody>
      </p:sp>
      <p:sp>
        <p:nvSpPr>
          <p:cNvPr id="170" name="Tijdelijke aanduiding voor afbeelding 5">
            <a:extLst>
              <a:ext uri="{FF2B5EF4-FFF2-40B4-BE49-F238E27FC236}">
                <a16:creationId xmlns:a16="http://schemas.microsoft.com/office/drawing/2014/main" id="{69C45F00-9723-40A8-A2D9-072EAB240B1B}"/>
              </a:ext>
            </a:extLst>
          </p:cNvPr>
          <p:cNvSpPr>
            <a:spLocks noGrp="1"/>
          </p:cNvSpPr>
          <p:nvPr>
            <p:ph type="pic" sz="quarter" idx="15" hasCustomPrompt="1"/>
          </p:nvPr>
        </p:nvSpPr>
        <p:spPr>
          <a:xfrm>
            <a:off x="-11594" y="908288"/>
            <a:ext cx="6119190" cy="5469451"/>
          </a:xfrm>
          <a:prstGeom prst="rect">
            <a:avLst/>
          </a:prstGeom>
        </p:spPr>
        <p:txBody>
          <a:bodyPr anchor="ctr"/>
          <a:lstStyle>
            <a:lvl1pPr marL="0" indent="0" algn="ctr">
              <a:buNone/>
              <a:defRPr/>
            </a:lvl1pPr>
          </a:lstStyle>
          <a:p>
            <a:r>
              <a:rPr lang="en-GB" noProof="0" dirty="0"/>
              <a:t>Click on the icon below </a:t>
            </a:r>
            <a:br>
              <a:rPr lang="en-GB" noProof="0" dirty="0"/>
            </a:br>
            <a:r>
              <a:rPr lang="en-GB" noProof="0" dirty="0"/>
              <a:t/>
            </a:r>
            <a:br>
              <a:rPr lang="en-GB" noProof="0" dirty="0"/>
            </a:br>
            <a:r>
              <a:rPr lang="en-GB" noProof="0" dirty="0"/>
              <a:t/>
            </a:r>
            <a:br>
              <a:rPr lang="en-GB" noProof="0" dirty="0"/>
            </a:br>
            <a:r>
              <a:rPr lang="en-GB" noProof="0" dirty="0"/>
              <a:t/>
            </a:r>
            <a:br>
              <a:rPr lang="en-GB" noProof="0" dirty="0"/>
            </a:br>
            <a:r>
              <a:rPr lang="en-GB" noProof="0" dirty="0"/>
              <a:t>to add an image</a:t>
            </a:r>
          </a:p>
        </p:txBody>
      </p:sp>
      <p:sp>
        <p:nvSpPr>
          <p:cNvPr id="171" name="Tijdelijke aanduiding voor afbeelding 5">
            <a:extLst>
              <a:ext uri="{FF2B5EF4-FFF2-40B4-BE49-F238E27FC236}">
                <a16:creationId xmlns:a16="http://schemas.microsoft.com/office/drawing/2014/main" id="{01ACF07E-A29F-4162-8F43-A19CED6A69C2}"/>
              </a:ext>
            </a:extLst>
          </p:cNvPr>
          <p:cNvSpPr>
            <a:spLocks noGrp="1"/>
          </p:cNvSpPr>
          <p:nvPr>
            <p:ph type="pic" sz="quarter" idx="18" hasCustomPrompt="1"/>
          </p:nvPr>
        </p:nvSpPr>
        <p:spPr>
          <a:xfrm>
            <a:off x="6072810" y="908288"/>
            <a:ext cx="6119190" cy="5469451"/>
          </a:xfrm>
          <a:prstGeom prst="rect">
            <a:avLst/>
          </a:prstGeom>
        </p:spPr>
        <p:txBody>
          <a:bodyPr anchor="ctr"/>
          <a:lstStyle>
            <a:lvl1pPr marL="0" indent="0" algn="ctr">
              <a:buNone/>
              <a:defRPr/>
            </a:lvl1pPr>
          </a:lstStyle>
          <a:p>
            <a:r>
              <a:rPr lang="en-GB" noProof="0" dirty="0"/>
              <a:t>Click on the icon below </a:t>
            </a:r>
            <a:br>
              <a:rPr lang="en-GB" noProof="0" dirty="0"/>
            </a:br>
            <a:r>
              <a:rPr lang="en-GB" noProof="0" dirty="0"/>
              <a:t/>
            </a:r>
            <a:br>
              <a:rPr lang="en-GB" noProof="0" dirty="0"/>
            </a:br>
            <a:r>
              <a:rPr lang="en-GB" noProof="0" dirty="0"/>
              <a:t/>
            </a:r>
            <a:br>
              <a:rPr lang="en-GB" noProof="0" dirty="0"/>
            </a:br>
            <a:r>
              <a:rPr lang="en-GB" noProof="0" dirty="0"/>
              <a:t/>
            </a:r>
            <a:br>
              <a:rPr lang="en-GB" noProof="0" dirty="0"/>
            </a:br>
            <a:r>
              <a:rPr lang="en-GB" noProof="0" dirty="0"/>
              <a:t>to add an image</a:t>
            </a:r>
          </a:p>
        </p:txBody>
      </p:sp>
      <p:grpSp>
        <p:nvGrpSpPr>
          <p:cNvPr id="172" name="Instruction">
            <a:extLst>
              <a:ext uri="{FF2B5EF4-FFF2-40B4-BE49-F238E27FC236}">
                <a16:creationId xmlns:a16="http://schemas.microsoft.com/office/drawing/2014/main" id="{1F971ABA-7CB8-4914-A8FB-00D56188BA60}"/>
              </a:ext>
            </a:extLst>
          </p:cNvPr>
          <p:cNvGrpSpPr/>
          <p:nvPr userDrawn="1"/>
        </p:nvGrpSpPr>
        <p:grpSpPr>
          <a:xfrm>
            <a:off x="12391601" y="0"/>
            <a:ext cx="3183677" cy="6520417"/>
            <a:chOff x="12391601" y="0"/>
            <a:chExt cx="3183677" cy="6520417"/>
          </a:xfrm>
        </p:grpSpPr>
        <p:sp>
          <p:nvSpPr>
            <p:cNvPr id="173" name="Rechthoek 172">
              <a:extLst>
                <a:ext uri="{FF2B5EF4-FFF2-40B4-BE49-F238E27FC236}">
                  <a16:creationId xmlns:a16="http://schemas.microsoft.com/office/drawing/2014/main" id="{B9BD5153-1885-4D3D-A4D1-BCBE9A0548A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80" name="Ovaal 179">
              <a:extLst>
                <a:ext uri="{FF2B5EF4-FFF2-40B4-BE49-F238E27FC236}">
                  <a16:creationId xmlns:a16="http://schemas.microsoft.com/office/drawing/2014/main" id="{3AEFF2A0-DE18-43E1-B25C-1B03C37411E7}"/>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81" name="Rechte verbindingslijn 180">
              <a:extLst>
                <a:ext uri="{FF2B5EF4-FFF2-40B4-BE49-F238E27FC236}">
                  <a16:creationId xmlns:a16="http://schemas.microsoft.com/office/drawing/2014/main" id="{8555D2B8-45CE-4A1B-8FC4-BEF384E25F07}"/>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2" name="Rechte verbindingslijn 181">
              <a:extLst>
                <a:ext uri="{FF2B5EF4-FFF2-40B4-BE49-F238E27FC236}">
                  <a16:creationId xmlns:a16="http://schemas.microsoft.com/office/drawing/2014/main" id="{5C8D1EB7-58EE-435E-98DB-035F6EA321FB}"/>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183" name="Rechthoek 182">
              <a:extLst>
                <a:ext uri="{FF2B5EF4-FFF2-40B4-BE49-F238E27FC236}">
                  <a16:creationId xmlns:a16="http://schemas.microsoft.com/office/drawing/2014/main" id="{D21763E7-D11A-4200-A1CE-9DEECE16E269}"/>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84" name="Ovaal 183">
              <a:extLst>
                <a:ext uri="{FF2B5EF4-FFF2-40B4-BE49-F238E27FC236}">
                  <a16:creationId xmlns:a16="http://schemas.microsoft.com/office/drawing/2014/main" id="{FFAC525C-1B5F-4D3C-A9E1-C9EB412472AF}"/>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5" name="Rechthoek 184">
              <a:extLst>
                <a:ext uri="{FF2B5EF4-FFF2-40B4-BE49-F238E27FC236}">
                  <a16:creationId xmlns:a16="http://schemas.microsoft.com/office/drawing/2014/main" id="{91C1E212-1F16-4F38-9E99-F07B39F233D2}"/>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86" name="Groep 185">
              <a:extLst>
                <a:ext uri="{FF2B5EF4-FFF2-40B4-BE49-F238E27FC236}">
                  <a16:creationId xmlns:a16="http://schemas.microsoft.com/office/drawing/2014/main" id="{E178E49A-CC48-424A-AD74-E84105650F43}"/>
                </a:ext>
              </a:extLst>
            </p:cNvPr>
            <p:cNvGrpSpPr/>
            <p:nvPr userDrawn="1"/>
          </p:nvGrpSpPr>
          <p:grpSpPr>
            <a:xfrm>
              <a:off x="12757282" y="4011058"/>
              <a:ext cx="825500" cy="209550"/>
              <a:chOff x="13504624" y="2482850"/>
              <a:chExt cx="825500" cy="209550"/>
            </a:xfrm>
          </p:grpSpPr>
          <p:sp>
            <p:nvSpPr>
              <p:cNvPr id="245" name="Rechthoek 244">
                <a:extLst>
                  <a:ext uri="{FF2B5EF4-FFF2-40B4-BE49-F238E27FC236}">
                    <a16:creationId xmlns:a16="http://schemas.microsoft.com/office/drawing/2014/main" id="{A56AED85-1C13-4AF8-894D-85E1E82558F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246" name="Rechte verbindingslijn 245">
                <a:extLst>
                  <a:ext uri="{FF2B5EF4-FFF2-40B4-BE49-F238E27FC236}">
                    <a16:creationId xmlns:a16="http://schemas.microsoft.com/office/drawing/2014/main" id="{B34C9E6A-1EFE-4BA3-A819-E82646BDBAE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7" name="Gelijkbenige driehoek 246">
                <a:extLst>
                  <a:ext uri="{FF2B5EF4-FFF2-40B4-BE49-F238E27FC236}">
                    <a16:creationId xmlns:a16="http://schemas.microsoft.com/office/drawing/2014/main" id="{6CA9143F-C223-4D34-93AC-EF1E031D4C5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187" name="Rechte verbindingslijn 186">
              <a:extLst>
                <a:ext uri="{FF2B5EF4-FFF2-40B4-BE49-F238E27FC236}">
                  <a16:creationId xmlns:a16="http://schemas.microsoft.com/office/drawing/2014/main" id="{EEC33B53-3F78-4C80-9159-73EB5B524560}"/>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188" name="Ovaal 187">
              <a:extLst>
                <a:ext uri="{FF2B5EF4-FFF2-40B4-BE49-F238E27FC236}">
                  <a16:creationId xmlns:a16="http://schemas.microsoft.com/office/drawing/2014/main" id="{74A5A091-5D1B-46C7-A36B-BE675660ED69}"/>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9" name="Rechthoek 188">
              <a:extLst>
                <a:ext uri="{FF2B5EF4-FFF2-40B4-BE49-F238E27FC236}">
                  <a16:creationId xmlns:a16="http://schemas.microsoft.com/office/drawing/2014/main" id="{EFDDD600-3C23-4232-99CE-06A94B47646B}"/>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0" name="Rechte verbindingslijn 189">
              <a:extLst>
                <a:ext uri="{FF2B5EF4-FFF2-40B4-BE49-F238E27FC236}">
                  <a16:creationId xmlns:a16="http://schemas.microsoft.com/office/drawing/2014/main" id="{9823A558-902A-4761-B8AC-FC942968C0CF}"/>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191" name="Groep 190">
              <a:extLst>
                <a:ext uri="{FF2B5EF4-FFF2-40B4-BE49-F238E27FC236}">
                  <a16:creationId xmlns:a16="http://schemas.microsoft.com/office/drawing/2014/main" id="{806B9B0D-A4CE-4FA3-9A3C-CEF9E2855295}"/>
                </a:ext>
              </a:extLst>
            </p:cNvPr>
            <p:cNvGrpSpPr/>
            <p:nvPr userDrawn="1"/>
          </p:nvGrpSpPr>
          <p:grpSpPr>
            <a:xfrm>
              <a:off x="12760441" y="1449654"/>
              <a:ext cx="299393" cy="278617"/>
              <a:chOff x="7542034" y="1187835"/>
              <a:chExt cx="1015112" cy="944671"/>
            </a:xfrm>
          </p:grpSpPr>
          <p:grpSp>
            <p:nvGrpSpPr>
              <p:cNvPr id="240" name="Groep 239">
                <a:extLst>
                  <a:ext uri="{FF2B5EF4-FFF2-40B4-BE49-F238E27FC236}">
                    <a16:creationId xmlns:a16="http://schemas.microsoft.com/office/drawing/2014/main" id="{49F7F539-6683-448B-8389-ABC37082863D}"/>
                  </a:ext>
                </a:extLst>
              </p:cNvPr>
              <p:cNvGrpSpPr/>
              <p:nvPr userDrawn="1"/>
            </p:nvGrpSpPr>
            <p:grpSpPr>
              <a:xfrm>
                <a:off x="7542034" y="1187835"/>
                <a:ext cx="1015112" cy="668740"/>
                <a:chOff x="7542034" y="1187835"/>
                <a:chExt cx="1015112" cy="668740"/>
              </a:xfrm>
            </p:grpSpPr>
            <p:sp>
              <p:nvSpPr>
                <p:cNvPr id="243" name="Rechthoek 242">
                  <a:extLst>
                    <a:ext uri="{FF2B5EF4-FFF2-40B4-BE49-F238E27FC236}">
                      <a16:creationId xmlns:a16="http://schemas.microsoft.com/office/drawing/2014/main" id="{8D1DB147-4CFF-4798-91DE-021CB7A4E998}"/>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44" name="Rechthoek 243">
                  <a:extLst>
                    <a:ext uri="{FF2B5EF4-FFF2-40B4-BE49-F238E27FC236}">
                      <a16:creationId xmlns:a16="http://schemas.microsoft.com/office/drawing/2014/main" id="{B88D9071-948A-4858-82CE-A351672DE536}"/>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241" name="Boog 240">
                <a:extLst>
                  <a:ext uri="{FF2B5EF4-FFF2-40B4-BE49-F238E27FC236}">
                    <a16:creationId xmlns:a16="http://schemas.microsoft.com/office/drawing/2014/main" id="{E41F2C86-DEAD-4189-90AF-6CD1910E4288}"/>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242" name="Ovaal 241">
                <a:extLst>
                  <a:ext uri="{FF2B5EF4-FFF2-40B4-BE49-F238E27FC236}">
                    <a16:creationId xmlns:a16="http://schemas.microsoft.com/office/drawing/2014/main" id="{312498A8-C6CE-438E-8A46-A30D8DA4DC0C}"/>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192" name="Groep 191">
              <a:extLst>
                <a:ext uri="{FF2B5EF4-FFF2-40B4-BE49-F238E27FC236}">
                  <a16:creationId xmlns:a16="http://schemas.microsoft.com/office/drawing/2014/main" id="{67FB0762-26DF-4CF2-A113-18D3B77A3170}"/>
                </a:ext>
              </a:extLst>
            </p:cNvPr>
            <p:cNvGrpSpPr/>
            <p:nvPr userDrawn="1"/>
          </p:nvGrpSpPr>
          <p:grpSpPr>
            <a:xfrm>
              <a:off x="12757283" y="2787089"/>
              <a:ext cx="1624930" cy="538011"/>
              <a:chOff x="3120108" y="1120297"/>
              <a:chExt cx="1970638" cy="652475"/>
            </a:xfrm>
          </p:grpSpPr>
          <p:sp>
            <p:nvSpPr>
              <p:cNvPr id="215" name="Rechthoek 214">
                <a:extLst>
                  <a:ext uri="{FF2B5EF4-FFF2-40B4-BE49-F238E27FC236}">
                    <a16:creationId xmlns:a16="http://schemas.microsoft.com/office/drawing/2014/main" id="{0EAAB76E-D15D-466B-9A0D-DD7F22E7ACAB}"/>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16" name="Rechthoek 215">
                <a:extLst>
                  <a:ext uri="{FF2B5EF4-FFF2-40B4-BE49-F238E27FC236}">
                    <a16:creationId xmlns:a16="http://schemas.microsoft.com/office/drawing/2014/main" id="{E9923F8B-48BE-4BF1-957B-84BA96B96154}"/>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17" name="Tekstvak 216">
                <a:extLst>
                  <a:ext uri="{FF2B5EF4-FFF2-40B4-BE49-F238E27FC236}">
                    <a16:creationId xmlns:a16="http://schemas.microsoft.com/office/drawing/2014/main" id="{E36C7351-FC43-405D-A370-2F94B75FFC28}"/>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18" name="Tekstvak 217">
                <a:extLst>
                  <a:ext uri="{FF2B5EF4-FFF2-40B4-BE49-F238E27FC236}">
                    <a16:creationId xmlns:a16="http://schemas.microsoft.com/office/drawing/2014/main" id="{01A6FC23-7F18-47EE-98E7-DD4D01F0F5B6}"/>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19" name="Picture 3">
                <a:extLst>
                  <a:ext uri="{FF2B5EF4-FFF2-40B4-BE49-F238E27FC236}">
                    <a16:creationId xmlns:a16="http://schemas.microsoft.com/office/drawing/2014/main" id="{430DB8F3-5A03-496C-8685-80201417240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0" name="Groep 219">
                <a:extLst>
                  <a:ext uri="{FF2B5EF4-FFF2-40B4-BE49-F238E27FC236}">
                    <a16:creationId xmlns:a16="http://schemas.microsoft.com/office/drawing/2014/main" id="{CDF46EEF-12B9-4A42-8D24-8AA63727099C}"/>
                  </a:ext>
                </a:extLst>
              </p:cNvPr>
              <p:cNvGrpSpPr/>
              <p:nvPr userDrawn="1"/>
            </p:nvGrpSpPr>
            <p:grpSpPr>
              <a:xfrm>
                <a:off x="3177409" y="1196372"/>
                <a:ext cx="173010" cy="177121"/>
                <a:chOff x="3177409" y="1196372"/>
                <a:chExt cx="173010" cy="177121"/>
              </a:xfrm>
            </p:grpSpPr>
            <p:sp>
              <p:nvSpPr>
                <p:cNvPr id="230" name="Rechthoek: afgeronde hoeken 229">
                  <a:extLst>
                    <a:ext uri="{FF2B5EF4-FFF2-40B4-BE49-F238E27FC236}">
                      <a16:creationId xmlns:a16="http://schemas.microsoft.com/office/drawing/2014/main" id="{5B930891-DE49-46C5-B20E-F4A643F15468}"/>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31" name="Rechthoek: afgeronde hoeken 230">
                  <a:extLst>
                    <a:ext uri="{FF2B5EF4-FFF2-40B4-BE49-F238E27FC236}">
                      <a16:creationId xmlns:a16="http://schemas.microsoft.com/office/drawing/2014/main" id="{1E1D638A-D298-49A7-B399-AEE7D2A4657D}"/>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232" name="Groep 231">
                  <a:extLst>
                    <a:ext uri="{FF2B5EF4-FFF2-40B4-BE49-F238E27FC236}">
                      <a16:creationId xmlns:a16="http://schemas.microsoft.com/office/drawing/2014/main" id="{196EAF9D-0979-41D1-8EA6-C8B0DCD0DD73}"/>
                    </a:ext>
                  </a:extLst>
                </p:cNvPr>
                <p:cNvGrpSpPr/>
                <p:nvPr userDrawn="1"/>
              </p:nvGrpSpPr>
              <p:grpSpPr>
                <a:xfrm>
                  <a:off x="3177409" y="1196372"/>
                  <a:ext cx="66573" cy="51968"/>
                  <a:chOff x="3177409" y="1196372"/>
                  <a:chExt cx="66573" cy="51968"/>
                </a:xfrm>
              </p:grpSpPr>
              <p:sp>
                <p:nvSpPr>
                  <p:cNvPr id="238" name="Rechthoek 237">
                    <a:extLst>
                      <a:ext uri="{FF2B5EF4-FFF2-40B4-BE49-F238E27FC236}">
                        <a16:creationId xmlns:a16="http://schemas.microsoft.com/office/drawing/2014/main" id="{2B7D8DBA-71A9-4C6C-9938-798EC52A12A1}"/>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9" name="Pijl: punthaak 238">
                    <a:extLst>
                      <a:ext uri="{FF2B5EF4-FFF2-40B4-BE49-F238E27FC236}">
                        <a16:creationId xmlns:a16="http://schemas.microsoft.com/office/drawing/2014/main" id="{55D7DA45-19F9-4252-8919-78200E0531B4}"/>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233" name="Groep 232">
                  <a:extLst>
                    <a:ext uri="{FF2B5EF4-FFF2-40B4-BE49-F238E27FC236}">
                      <a16:creationId xmlns:a16="http://schemas.microsoft.com/office/drawing/2014/main" id="{DD94A6B5-7223-4F27-97D3-522C130A299A}"/>
                    </a:ext>
                  </a:extLst>
                </p:cNvPr>
                <p:cNvGrpSpPr/>
                <p:nvPr userDrawn="1"/>
              </p:nvGrpSpPr>
              <p:grpSpPr>
                <a:xfrm flipV="1">
                  <a:off x="3177409" y="1321525"/>
                  <a:ext cx="66573" cy="51968"/>
                  <a:chOff x="3177409" y="1196372"/>
                  <a:chExt cx="66573" cy="51968"/>
                </a:xfrm>
              </p:grpSpPr>
              <p:sp>
                <p:nvSpPr>
                  <p:cNvPr id="236" name="Rechthoek 235">
                    <a:extLst>
                      <a:ext uri="{FF2B5EF4-FFF2-40B4-BE49-F238E27FC236}">
                        <a16:creationId xmlns:a16="http://schemas.microsoft.com/office/drawing/2014/main" id="{CB2F9FF5-8972-47D6-8EF4-D95A356368CE}"/>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7" name="Pijl: punthaak 236">
                    <a:extLst>
                      <a:ext uri="{FF2B5EF4-FFF2-40B4-BE49-F238E27FC236}">
                        <a16:creationId xmlns:a16="http://schemas.microsoft.com/office/drawing/2014/main" id="{B4ED040C-CE2E-46C9-8B11-31AFFA5688BC}"/>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234" name="Rechte verbindingslijn 233">
                  <a:extLst>
                    <a:ext uri="{FF2B5EF4-FFF2-40B4-BE49-F238E27FC236}">
                      <a16:creationId xmlns:a16="http://schemas.microsoft.com/office/drawing/2014/main" id="{DB95EC39-D84F-4B9E-AF76-9F20CEBA5D28}"/>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235" name="Rechte verbindingslijn 234">
                  <a:extLst>
                    <a:ext uri="{FF2B5EF4-FFF2-40B4-BE49-F238E27FC236}">
                      <a16:creationId xmlns:a16="http://schemas.microsoft.com/office/drawing/2014/main" id="{57AB82F4-B588-4868-AE16-54E08C56F001}"/>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21" name="Groep 220">
                <a:extLst>
                  <a:ext uri="{FF2B5EF4-FFF2-40B4-BE49-F238E27FC236}">
                    <a16:creationId xmlns:a16="http://schemas.microsoft.com/office/drawing/2014/main" id="{90DC5900-7B66-4C94-A9B3-B4A2CABFB6A4}"/>
                  </a:ext>
                </a:extLst>
              </p:cNvPr>
              <p:cNvGrpSpPr/>
              <p:nvPr userDrawn="1"/>
            </p:nvGrpSpPr>
            <p:grpSpPr>
              <a:xfrm>
                <a:off x="3191807" y="1465204"/>
                <a:ext cx="163374" cy="189340"/>
                <a:chOff x="3191807" y="1465204"/>
                <a:chExt cx="163374" cy="189340"/>
              </a:xfrm>
            </p:grpSpPr>
            <p:sp>
              <p:nvSpPr>
                <p:cNvPr id="222" name="Vrije vorm: vorm 221">
                  <a:extLst>
                    <a:ext uri="{FF2B5EF4-FFF2-40B4-BE49-F238E27FC236}">
                      <a16:creationId xmlns:a16="http://schemas.microsoft.com/office/drawing/2014/main" id="{BACA4F00-5C30-44C8-BC31-12890B08638E}"/>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3" name="Rechthoek: afgeronde hoeken 222">
                  <a:extLst>
                    <a:ext uri="{FF2B5EF4-FFF2-40B4-BE49-F238E27FC236}">
                      <a16:creationId xmlns:a16="http://schemas.microsoft.com/office/drawing/2014/main" id="{695CB682-6E98-48C7-852A-1FC4451DCCA4}"/>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24" name="Vrije vorm: vorm 223">
                  <a:extLst>
                    <a:ext uri="{FF2B5EF4-FFF2-40B4-BE49-F238E27FC236}">
                      <a16:creationId xmlns:a16="http://schemas.microsoft.com/office/drawing/2014/main" id="{57808639-5232-4DA6-AD2A-54BC55CF26F4}"/>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225" name="Groep 224">
                  <a:extLst>
                    <a:ext uri="{FF2B5EF4-FFF2-40B4-BE49-F238E27FC236}">
                      <a16:creationId xmlns:a16="http://schemas.microsoft.com/office/drawing/2014/main" id="{B213E2F5-D03E-4C48-B649-F9981E4B753E}"/>
                    </a:ext>
                  </a:extLst>
                </p:cNvPr>
                <p:cNvGrpSpPr/>
                <p:nvPr userDrawn="1"/>
              </p:nvGrpSpPr>
              <p:grpSpPr>
                <a:xfrm>
                  <a:off x="3216769" y="1504951"/>
                  <a:ext cx="138412" cy="149593"/>
                  <a:chOff x="3216769" y="1504951"/>
                  <a:chExt cx="138412" cy="149593"/>
                </a:xfrm>
              </p:grpSpPr>
              <p:sp>
                <p:nvSpPr>
                  <p:cNvPr id="226" name="Vrije vorm: vorm 225">
                    <a:extLst>
                      <a:ext uri="{FF2B5EF4-FFF2-40B4-BE49-F238E27FC236}">
                        <a16:creationId xmlns:a16="http://schemas.microsoft.com/office/drawing/2014/main" id="{FF2C5ABD-CFDD-42CE-92C9-638531363459}"/>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227" name="Groep 226">
                    <a:extLst>
                      <a:ext uri="{FF2B5EF4-FFF2-40B4-BE49-F238E27FC236}">
                        <a16:creationId xmlns:a16="http://schemas.microsoft.com/office/drawing/2014/main" id="{05946FE6-8C23-48BC-BC65-F1096D983AB7}"/>
                      </a:ext>
                    </a:extLst>
                  </p:cNvPr>
                  <p:cNvGrpSpPr/>
                  <p:nvPr userDrawn="1"/>
                </p:nvGrpSpPr>
                <p:grpSpPr>
                  <a:xfrm>
                    <a:off x="3216769" y="1578766"/>
                    <a:ext cx="90787" cy="75778"/>
                    <a:chOff x="3216769" y="1578766"/>
                    <a:chExt cx="90787" cy="75778"/>
                  </a:xfrm>
                </p:grpSpPr>
                <p:sp>
                  <p:nvSpPr>
                    <p:cNvPr id="228" name="Ovaal 227">
                      <a:extLst>
                        <a:ext uri="{FF2B5EF4-FFF2-40B4-BE49-F238E27FC236}">
                          <a16:creationId xmlns:a16="http://schemas.microsoft.com/office/drawing/2014/main" id="{0A3D1134-F5CF-4ECB-9F63-92EF0804D3CF}"/>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9" name="Gelijkbenige driehoek 34">
                      <a:extLst>
                        <a:ext uri="{FF2B5EF4-FFF2-40B4-BE49-F238E27FC236}">
                          <a16:creationId xmlns:a16="http://schemas.microsoft.com/office/drawing/2014/main" id="{41D91A5A-3E50-486C-8D98-A6329D99D5B7}"/>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193" name="Ovaal 192">
              <a:extLst>
                <a:ext uri="{FF2B5EF4-FFF2-40B4-BE49-F238E27FC236}">
                  <a16:creationId xmlns:a16="http://schemas.microsoft.com/office/drawing/2014/main" id="{6BBE5045-AB13-47CA-A461-CA2BACA5CF8A}"/>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4" name="Rechthoek 193">
              <a:extLst>
                <a:ext uri="{FF2B5EF4-FFF2-40B4-BE49-F238E27FC236}">
                  <a16:creationId xmlns:a16="http://schemas.microsoft.com/office/drawing/2014/main" id="{86AEF7AD-B4FB-461D-AD01-6B2AC7FE9AA4}"/>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95" name="Groep 194">
              <a:extLst>
                <a:ext uri="{FF2B5EF4-FFF2-40B4-BE49-F238E27FC236}">
                  <a16:creationId xmlns:a16="http://schemas.microsoft.com/office/drawing/2014/main" id="{80B99318-A1D8-4DA3-A067-C946F554DE5A}"/>
                </a:ext>
              </a:extLst>
            </p:cNvPr>
            <p:cNvGrpSpPr/>
            <p:nvPr userDrawn="1"/>
          </p:nvGrpSpPr>
          <p:grpSpPr>
            <a:xfrm>
              <a:off x="12753140" y="5264509"/>
              <a:ext cx="1012147" cy="538011"/>
              <a:chOff x="6151912" y="2335713"/>
              <a:chExt cx="1012147" cy="538011"/>
            </a:xfrm>
          </p:grpSpPr>
          <p:sp>
            <p:nvSpPr>
              <p:cNvPr id="200" name="Rechthoek 199">
                <a:extLst>
                  <a:ext uri="{FF2B5EF4-FFF2-40B4-BE49-F238E27FC236}">
                    <a16:creationId xmlns:a16="http://schemas.microsoft.com/office/drawing/2014/main" id="{1E9F9EB6-55A5-400E-93AB-CC32C2D5CA82}"/>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01" name="Rechthoek 200">
                <a:extLst>
                  <a:ext uri="{FF2B5EF4-FFF2-40B4-BE49-F238E27FC236}">
                    <a16:creationId xmlns:a16="http://schemas.microsoft.com/office/drawing/2014/main" id="{67002AB1-F86F-46FC-A71A-CCACBEF17885}"/>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02" name="Tekstvak 201">
                <a:extLst>
                  <a:ext uri="{FF2B5EF4-FFF2-40B4-BE49-F238E27FC236}">
                    <a16:creationId xmlns:a16="http://schemas.microsoft.com/office/drawing/2014/main" id="{9D1EAB68-705B-49C7-920E-ABB8B48F77E8}"/>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03" name="Tekstvak 202">
                <a:extLst>
                  <a:ext uri="{FF2B5EF4-FFF2-40B4-BE49-F238E27FC236}">
                    <a16:creationId xmlns:a16="http://schemas.microsoft.com/office/drawing/2014/main" id="{2C305F95-61AA-4FC9-B40F-F43DEF2D8900}"/>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04" name="Picture 3">
                <a:extLst>
                  <a:ext uri="{FF2B5EF4-FFF2-40B4-BE49-F238E27FC236}">
                    <a16:creationId xmlns:a16="http://schemas.microsoft.com/office/drawing/2014/main" id="{609C8ED9-7A54-40ED-B916-B7E7398CFB6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5" name="Groep 204">
                <a:extLst>
                  <a:ext uri="{FF2B5EF4-FFF2-40B4-BE49-F238E27FC236}">
                    <a16:creationId xmlns:a16="http://schemas.microsoft.com/office/drawing/2014/main" id="{87837BA4-65F8-4195-9F8D-3C19F089D91B}"/>
                  </a:ext>
                </a:extLst>
              </p:cNvPr>
              <p:cNvGrpSpPr/>
              <p:nvPr userDrawn="1"/>
            </p:nvGrpSpPr>
            <p:grpSpPr>
              <a:xfrm>
                <a:off x="6218544" y="2402421"/>
                <a:ext cx="144156" cy="112178"/>
                <a:chOff x="6218544" y="2402421"/>
                <a:chExt cx="144156" cy="112178"/>
              </a:xfrm>
            </p:grpSpPr>
            <p:sp>
              <p:nvSpPr>
                <p:cNvPr id="211" name="Rechthoek 210">
                  <a:extLst>
                    <a:ext uri="{FF2B5EF4-FFF2-40B4-BE49-F238E27FC236}">
                      <a16:creationId xmlns:a16="http://schemas.microsoft.com/office/drawing/2014/main" id="{6A5700F2-01ED-4C28-ACD8-F1E230DF2DC9}"/>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2" name="Rechthoek 47">
                  <a:extLst>
                    <a:ext uri="{FF2B5EF4-FFF2-40B4-BE49-F238E27FC236}">
                      <a16:creationId xmlns:a16="http://schemas.microsoft.com/office/drawing/2014/main" id="{BC5B63AD-DCB1-485C-AB1F-D4C225CF84D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3" name="Rechthoek 47">
                  <a:extLst>
                    <a:ext uri="{FF2B5EF4-FFF2-40B4-BE49-F238E27FC236}">
                      <a16:creationId xmlns:a16="http://schemas.microsoft.com/office/drawing/2014/main" id="{703EF151-B8EA-4173-8151-9CADC43C538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4" name="Koorde 213">
                  <a:extLst>
                    <a:ext uri="{FF2B5EF4-FFF2-40B4-BE49-F238E27FC236}">
                      <a16:creationId xmlns:a16="http://schemas.microsoft.com/office/drawing/2014/main" id="{4DC45969-D958-48E4-8F53-9BDBE9B0410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06" name="Groep 205">
                <a:extLst>
                  <a:ext uri="{FF2B5EF4-FFF2-40B4-BE49-F238E27FC236}">
                    <a16:creationId xmlns:a16="http://schemas.microsoft.com/office/drawing/2014/main" id="{512BA8B2-BFBD-4E29-BAC5-4808416A1C92}"/>
                  </a:ext>
                </a:extLst>
              </p:cNvPr>
              <p:cNvGrpSpPr/>
              <p:nvPr userDrawn="1"/>
            </p:nvGrpSpPr>
            <p:grpSpPr>
              <a:xfrm>
                <a:off x="6218544" y="2636044"/>
                <a:ext cx="144156" cy="97631"/>
                <a:chOff x="6218544" y="2636044"/>
                <a:chExt cx="144156" cy="97631"/>
              </a:xfrm>
            </p:grpSpPr>
            <p:sp>
              <p:nvSpPr>
                <p:cNvPr id="207" name="Rechthoek 206">
                  <a:extLst>
                    <a:ext uri="{FF2B5EF4-FFF2-40B4-BE49-F238E27FC236}">
                      <a16:creationId xmlns:a16="http://schemas.microsoft.com/office/drawing/2014/main" id="{88C07711-0CAD-41A2-B569-DE6FC2B93DE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8" name="Rechthoek 207">
                  <a:extLst>
                    <a:ext uri="{FF2B5EF4-FFF2-40B4-BE49-F238E27FC236}">
                      <a16:creationId xmlns:a16="http://schemas.microsoft.com/office/drawing/2014/main" id="{847F64CF-D32D-4953-8803-753412BC0D80}"/>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9" name="Ovaal 208">
                  <a:extLst>
                    <a:ext uri="{FF2B5EF4-FFF2-40B4-BE49-F238E27FC236}">
                      <a16:creationId xmlns:a16="http://schemas.microsoft.com/office/drawing/2014/main" id="{9AC49869-9636-4ADD-A79E-8AFB8E41CB14}"/>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0" name="Rechthoek 47">
                  <a:extLst>
                    <a:ext uri="{FF2B5EF4-FFF2-40B4-BE49-F238E27FC236}">
                      <a16:creationId xmlns:a16="http://schemas.microsoft.com/office/drawing/2014/main" id="{E80074E2-EE0C-4C1E-89BD-FFAD503DEEAE}"/>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196" name="Rechte verbindingslijn 195">
              <a:extLst>
                <a:ext uri="{FF2B5EF4-FFF2-40B4-BE49-F238E27FC236}">
                  <a16:creationId xmlns:a16="http://schemas.microsoft.com/office/drawing/2014/main" id="{DB04D3DB-3CE4-4B1F-9E37-9A4533558594}"/>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197" name="Ovaal 196">
              <a:extLst>
                <a:ext uri="{FF2B5EF4-FFF2-40B4-BE49-F238E27FC236}">
                  <a16:creationId xmlns:a16="http://schemas.microsoft.com/office/drawing/2014/main" id="{16CF6A9D-0422-4126-9514-4C8B0105CE9A}"/>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8" name="Rechthoek 197">
              <a:extLst>
                <a:ext uri="{FF2B5EF4-FFF2-40B4-BE49-F238E27FC236}">
                  <a16:creationId xmlns:a16="http://schemas.microsoft.com/office/drawing/2014/main" id="{4C15A7C7-5A90-456B-9521-D32528FC2926}"/>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9" name="Rechte verbindingslijn 198">
              <a:extLst>
                <a:ext uri="{FF2B5EF4-FFF2-40B4-BE49-F238E27FC236}">
                  <a16:creationId xmlns:a16="http://schemas.microsoft.com/office/drawing/2014/main" id="{CB7BE155-28E9-48B5-8CF5-0DB66CCA2ED1}"/>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83" name="TextBox 7">
            <a:extLst>
              <a:ext uri="{FF2B5EF4-FFF2-40B4-BE49-F238E27FC236}">
                <a16:creationId xmlns:a16="http://schemas.microsoft.com/office/drawing/2014/main" id="{B1ABD028-C0B8-4F93-B0EC-02C86B525E48}"/>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Tijdelijke aanduiding voor dianummer 5">
            <a:extLst>
              <a:ext uri="{FF2B5EF4-FFF2-40B4-BE49-F238E27FC236}">
                <a16:creationId xmlns:a16="http://schemas.microsoft.com/office/drawing/2014/main" id="{80675294-3176-4C81-BCA4-5367B0FA5A1B}"/>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85" name="Table 13">
            <a:extLst>
              <a:ext uri="{FF2B5EF4-FFF2-40B4-BE49-F238E27FC236}">
                <a16:creationId xmlns:a16="http://schemas.microsoft.com/office/drawing/2014/main" id="{9D753305-5F7B-47CC-867C-EEB54271D91B}"/>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86" name="Picture 2">
            <a:extLst>
              <a:ext uri="{FF2B5EF4-FFF2-40B4-BE49-F238E27FC236}">
                <a16:creationId xmlns:a16="http://schemas.microsoft.com/office/drawing/2014/main" id="{5B2BEAFD-DF08-4C2A-BD95-8F365AA500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88" name="Tijdelijke aanduiding voor datum 3">
            <a:extLst>
              <a:ext uri="{FF2B5EF4-FFF2-40B4-BE49-F238E27FC236}">
                <a16:creationId xmlns:a16="http://schemas.microsoft.com/office/drawing/2014/main" id="{2F322BA1-BB64-468A-8FD9-C3E0AFD79611}"/>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89" name="Tijdelijke aanduiding voor voettekst 4">
            <a:extLst>
              <a:ext uri="{FF2B5EF4-FFF2-40B4-BE49-F238E27FC236}">
                <a16:creationId xmlns:a16="http://schemas.microsoft.com/office/drawing/2014/main" id="{1D29A216-97C6-4289-92CB-3CE679DCD3F0}"/>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90" name="Tijdelijke aanduiding voor tekst 4">
            <a:extLst>
              <a:ext uri="{FF2B5EF4-FFF2-40B4-BE49-F238E27FC236}">
                <a16:creationId xmlns:a16="http://schemas.microsoft.com/office/drawing/2014/main" id="{B16DBF9D-0EEA-41BE-9604-BC89BFF48162}"/>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sp>
        <p:nvSpPr>
          <p:cNvPr id="91" name="Tekstvak 90">
            <a:extLst>
              <a:ext uri="{FF2B5EF4-FFF2-40B4-BE49-F238E27FC236}">
                <a16:creationId xmlns:a16="http://schemas.microsoft.com/office/drawing/2014/main" id="{7A8BBD92-A068-4E18-A586-CDD28BDE2D17}"/>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9819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33/33/33%">
    <p:spTree>
      <p:nvGrpSpPr>
        <p:cNvPr id="1" name=""/>
        <p:cNvGrpSpPr/>
        <p:nvPr/>
      </p:nvGrpSpPr>
      <p:grpSpPr>
        <a:xfrm>
          <a:off x="0" y="0"/>
          <a:ext cx="0" cy="0"/>
          <a:chOff x="0" y="0"/>
          <a:chExt cx="0" cy="0"/>
        </a:xfrm>
      </p:grpSpPr>
      <p:sp>
        <p:nvSpPr>
          <p:cNvPr id="185" name="Tijdelijke aanduiding voor afbeelding 5">
            <a:extLst>
              <a:ext uri="{FF2B5EF4-FFF2-40B4-BE49-F238E27FC236}">
                <a16:creationId xmlns:a16="http://schemas.microsoft.com/office/drawing/2014/main" id="{4E25FED0-8429-4F42-988A-2C4AEFA4189E}"/>
              </a:ext>
            </a:extLst>
          </p:cNvPr>
          <p:cNvSpPr>
            <a:spLocks noGrp="1"/>
          </p:cNvSpPr>
          <p:nvPr>
            <p:ph type="pic" sz="quarter" idx="15" hasCustomPrompt="1"/>
          </p:nvPr>
        </p:nvSpPr>
        <p:spPr>
          <a:xfrm>
            <a:off x="-11595" y="908288"/>
            <a:ext cx="4073125" cy="5469451"/>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sp>
        <p:nvSpPr>
          <p:cNvPr id="186" name="Tijdelijke aanduiding voor afbeelding 5">
            <a:extLst>
              <a:ext uri="{FF2B5EF4-FFF2-40B4-BE49-F238E27FC236}">
                <a16:creationId xmlns:a16="http://schemas.microsoft.com/office/drawing/2014/main" id="{9134A538-626B-4F06-BF91-4A79629BD58A}"/>
              </a:ext>
            </a:extLst>
          </p:cNvPr>
          <p:cNvSpPr>
            <a:spLocks noGrp="1"/>
          </p:cNvSpPr>
          <p:nvPr>
            <p:ph type="pic" sz="quarter" idx="19" hasCustomPrompt="1"/>
          </p:nvPr>
        </p:nvSpPr>
        <p:spPr>
          <a:xfrm>
            <a:off x="8127600" y="908288"/>
            <a:ext cx="4064400" cy="5469451"/>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sp>
        <p:nvSpPr>
          <p:cNvPr id="187" name="Tijdelijke aanduiding voor afbeelding 5">
            <a:extLst>
              <a:ext uri="{FF2B5EF4-FFF2-40B4-BE49-F238E27FC236}">
                <a16:creationId xmlns:a16="http://schemas.microsoft.com/office/drawing/2014/main" id="{6D9309D3-41AA-489A-847D-5BCD30DA1B99}"/>
              </a:ext>
            </a:extLst>
          </p:cNvPr>
          <p:cNvSpPr>
            <a:spLocks noGrp="1"/>
          </p:cNvSpPr>
          <p:nvPr>
            <p:ph type="pic" sz="quarter" idx="20" hasCustomPrompt="1"/>
          </p:nvPr>
        </p:nvSpPr>
        <p:spPr>
          <a:xfrm>
            <a:off x="4063800" y="908288"/>
            <a:ext cx="4064400" cy="5469451"/>
          </a:xfrm>
          <a:prstGeom prst="rect">
            <a:avLst/>
          </a:prstGeom>
        </p:spPr>
        <p:txBody>
          <a:bodyPr anchor="ctr"/>
          <a:lstStyle>
            <a:lvl1pPr marL="0" indent="0" algn="ctr">
              <a:buNone/>
              <a:defRPr/>
            </a:lvl1pPr>
          </a:lstStyle>
          <a:p>
            <a:r>
              <a:rPr lang="en-GB"/>
              <a:t>Click on the icon below </a:t>
            </a:r>
            <a:br>
              <a:rPr lang="en-GB"/>
            </a:br>
            <a:r>
              <a:rPr lang="en-GB"/>
              <a:t/>
            </a:r>
            <a:br>
              <a:rPr lang="en-GB"/>
            </a:br>
            <a:r>
              <a:rPr lang="en-GB"/>
              <a:t/>
            </a:r>
            <a:br>
              <a:rPr lang="en-GB"/>
            </a:br>
            <a:r>
              <a:rPr lang="en-GB"/>
              <a:t/>
            </a:r>
            <a:br>
              <a:rPr lang="en-GB"/>
            </a:br>
            <a:r>
              <a:rPr lang="en-GB"/>
              <a:t>to add an image</a:t>
            </a:r>
            <a:endParaRPr lang="en-GB" dirty="0"/>
          </a:p>
        </p:txBody>
      </p:sp>
      <p:sp>
        <p:nvSpPr>
          <p:cNvPr id="2" name="Title 1"/>
          <p:cNvSpPr>
            <a:spLocks noGrp="1"/>
          </p:cNvSpPr>
          <p:nvPr>
            <p:ph type="title" hasCustomPrompt="1"/>
          </p:nvPr>
        </p:nvSpPr>
        <p:spPr/>
        <p:txBody>
          <a:bodyPr/>
          <a:lstStyle>
            <a:lvl1pPr>
              <a:defRPr/>
            </a:lvl1pPr>
          </a:lstStyle>
          <a:p>
            <a:r>
              <a:rPr lang="en-GB"/>
              <a:t>Add a slide title</a:t>
            </a: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a:t>Image 33/33/33%</a:t>
            </a:r>
            <a:endParaRPr lang="en-GB" b="1" dirty="0"/>
          </a:p>
        </p:txBody>
      </p:sp>
      <p:grpSp>
        <p:nvGrpSpPr>
          <p:cNvPr id="169" name="Instruction">
            <a:extLst>
              <a:ext uri="{FF2B5EF4-FFF2-40B4-BE49-F238E27FC236}">
                <a16:creationId xmlns:a16="http://schemas.microsoft.com/office/drawing/2014/main" id="{DE86846C-99EB-4014-A4BC-790C6FBD6FDA}"/>
              </a:ext>
            </a:extLst>
          </p:cNvPr>
          <p:cNvGrpSpPr/>
          <p:nvPr userDrawn="1"/>
        </p:nvGrpSpPr>
        <p:grpSpPr>
          <a:xfrm>
            <a:off x="12391601" y="0"/>
            <a:ext cx="3183677" cy="6520417"/>
            <a:chOff x="12391601" y="0"/>
            <a:chExt cx="3183677" cy="6520417"/>
          </a:xfrm>
        </p:grpSpPr>
        <p:sp>
          <p:nvSpPr>
            <p:cNvPr id="170" name="Rechthoek 169">
              <a:extLst>
                <a:ext uri="{FF2B5EF4-FFF2-40B4-BE49-F238E27FC236}">
                  <a16:creationId xmlns:a16="http://schemas.microsoft.com/office/drawing/2014/main" id="{31C5150F-D9AC-450E-A35B-92E3E882DED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71" name="Ovaal 170">
              <a:extLst>
                <a:ext uri="{FF2B5EF4-FFF2-40B4-BE49-F238E27FC236}">
                  <a16:creationId xmlns:a16="http://schemas.microsoft.com/office/drawing/2014/main" id="{78285194-BDB5-4BA1-8491-9143D4F7FCE4}"/>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72" name="Rechte verbindingslijn 171">
              <a:extLst>
                <a:ext uri="{FF2B5EF4-FFF2-40B4-BE49-F238E27FC236}">
                  <a16:creationId xmlns:a16="http://schemas.microsoft.com/office/drawing/2014/main" id="{77CDD872-1CD9-4286-9BCA-29DC6C995AC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0" name="Rechte verbindingslijn 179">
              <a:extLst>
                <a:ext uri="{FF2B5EF4-FFF2-40B4-BE49-F238E27FC236}">
                  <a16:creationId xmlns:a16="http://schemas.microsoft.com/office/drawing/2014/main" id="{7EABCA16-4AA5-4E87-9333-E810597149D1}"/>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181" name="Rechthoek 180">
              <a:extLst>
                <a:ext uri="{FF2B5EF4-FFF2-40B4-BE49-F238E27FC236}">
                  <a16:creationId xmlns:a16="http://schemas.microsoft.com/office/drawing/2014/main" id="{007D27CC-4A10-4589-B8F4-81107C965BBA}"/>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82" name="Ovaal 181">
              <a:extLst>
                <a:ext uri="{FF2B5EF4-FFF2-40B4-BE49-F238E27FC236}">
                  <a16:creationId xmlns:a16="http://schemas.microsoft.com/office/drawing/2014/main" id="{E90BEE62-EDA9-4FCF-83B0-796D6BDD9F09}"/>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3" name="Rechthoek 182">
              <a:extLst>
                <a:ext uri="{FF2B5EF4-FFF2-40B4-BE49-F238E27FC236}">
                  <a16:creationId xmlns:a16="http://schemas.microsoft.com/office/drawing/2014/main" id="{065CEB5C-91EC-4CFD-87C3-4FD9901265F6}"/>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84" name="Groep 183">
              <a:extLst>
                <a:ext uri="{FF2B5EF4-FFF2-40B4-BE49-F238E27FC236}">
                  <a16:creationId xmlns:a16="http://schemas.microsoft.com/office/drawing/2014/main" id="{88A4986D-48AC-47A8-B96E-51C86BF8B531}"/>
                </a:ext>
              </a:extLst>
            </p:cNvPr>
            <p:cNvGrpSpPr/>
            <p:nvPr userDrawn="1"/>
          </p:nvGrpSpPr>
          <p:grpSpPr>
            <a:xfrm>
              <a:off x="12757282" y="4011058"/>
              <a:ext cx="825500" cy="209550"/>
              <a:chOff x="13504624" y="2482850"/>
              <a:chExt cx="825500" cy="209550"/>
            </a:xfrm>
          </p:grpSpPr>
          <p:sp>
            <p:nvSpPr>
              <p:cNvPr id="246" name="Rechthoek 245">
                <a:extLst>
                  <a:ext uri="{FF2B5EF4-FFF2-40B4-BE49-F238E27FC236}">
                    <a16:creationId xmlns:a16="http://schemas.microsoft.com/office/drawing/2014/main" id="{033A8333-D5FD-4DAF-AB11-B458EFB31D3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247" name="Rechte verbindingslijn 246">
                <a:extLst>
                  <a:ext uri="{FF2B5EF4-FFF2-40B4-BE49-F238E27FC236}">
                    <a16:creationId xmlns:a16="http://schemas.microsoft.com/office/drawing/2014/main" id="{F0D5E2FC-5BB9-4254-A557-672461C14D5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8" name="Gelijkbenige driehoek 247">
                <a:extLst>
                  <a:ext uri="{FF2B5EF4-FFF2-40B4-BE49-F238E27FC236}">
                    <a16:creationId xmlns:a16="http://schemas.microsoft.com/office/drawing/2014/main" id="{B44C8E8A-FFF0-49B6-A97B-CC26AB38CD1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188" name="Rechte verbindingslijn 187">
              <a:extLst>
                <a:ext uri="{FF2B5EF4-FFF2-40B4-BE49-F238E27FC236}">
                  <a16:creationId xmlns:a16="http://schemas.microsoft.com/office/drawing/2014/main" id="{F2C72EB2-7028-4F73-95B4-89F11E2D117C}"/>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189" name="Ovaal 188">
              <a:extLst>
                <a:ext uri="{FF2B5EF4-FFF2-40B4-BE49-F238E27FC236}">
                  <a16:creationId xmlns:a16="http://schemas.microsoft.com/office/drawing/2014/main" id="{E577310C-34D0-48D8-940A-8B2C9D82387A}"/>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0" name="Rechthoek 189">
              <a:extLst>
                <a:ext uri="{FF2B5EF4-FFF2-40B4-BE49-F238E27FC236}">
                  <a16:creationId xmlns:a16="http://schemas.microsoft.com/office/drawing/2014/main" id="{27F8400C-AAEC-4106-917C-C750EAA41877}"/>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1" name="Rechte verbindingslijn 190">
              <a:extLst>
                <a:ext uri="{FF2B5EF4-FFF2-40B4-BE49-F238E27FC236}">
                  <a16:creationId xmlns:a16="http://schemas.microsoft.com/office/drawing/2014/main" id="{A6E39D47-04B4-47F0-9A42-41C5190CBEB1}"/>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192" name="Groep 191">
              <a:extLst>
                <a:ext uri="{FF2B5EF4-FFF2-40B4-BE49-F238E27FC236}">
                  <a16:creationId xmlns:a16="http://schemas.microsoft.com/office/drawing/2014/main" id="{05A5B3FE-93AA-466A-9045-AB4667687F8F}"/>
                </a:ext>
              </a:extLst>
            </p:cNvPr>
            <p:cNvGrpSpPr/>
            <p:nvPr userDrawn="1"/>
          </p:nvGrpSpPr>
          <p:grpSpPr>
            <a:xfrm>
              <a:off x="12760441" y="1449654"/>
              <a:ext cx="299393" cy="278617"/>
              <a:chOff x="7542034" y="1187835"/>
              <a:chExt cx="1015112" cy="944671"/>
            </a:xfrm>
          </p:grpSpPr>
          <p:grpSp>
            <p:nvGrpSpPr>
              <p:cNvPr id="241" name="Groep 240">
                <a:extLst>
                  <a:ext uri="{FF2B5EF4-FFF2-40B4-BE49-F238E27FC236}">
                    <a16:creationId xmlns:a16="http://schemas.microsoft.com/office/drawing/2014/main" id="{18D6D534-36A9-4D82-B193-93B997AD2995}"/>
                  </a:ext>
                </a:extLst>
              </p:cNvPr>
              <p:cNvGrpSpPr/>
              <p:nvPr userDrawn="1"/>
            </p:nvGrpSpPr>
            <p:grpSpPr>
              <a:xfrm>
                <a:off x="7542034" y="1187835"/>
                <a:ext cx="1015112" cy="668740"/>
                <a:chOff x="7542034" y="1187835"/>
                <a:chExt cx="1015112" cy="668740"/>
              </a:xfrm>
            </p:grpSpPr>
            <p:sp>
              <p:nvSpPr>
                <p:cNvPr id="244" name="Rechthoek 243">
                  <a:extLst>
                    <a:ext uri="{FF2B5EF4-FFF2-40B4-BE49-F238E27FC236}">
                      <a16:creationId xmlns:a16="http://schemas.microsoft.com/office/drawing/2014/main" id="{9EDD6DA2-DC81-4CB5-A40A-344D649CD427}"/>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45" name="Rechthoek 244">
                  <a:extLst>
                    <a:ext uri="{FF2B5EF4-FFF2-40B4-BE49-F238E27FC236}">
                      <a16:creationId xmlns:a16="http://schemas.microsoft.com/office/drawing/2014/main" id="{98931969-18B5-43AD-A4CE-41C485AA06D4}"/>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242" name="Boog 241">
                <a:extLst>
                  <a:ext uri="{FF2B5EF4-FFF2-40B4-BE49-F238E27FC236}">
                    <a16:creationId xmlns:a16="http://schemas.microsoft.com/office/drawing/2014/main" id="{A4462AF3-9D17-41A1-9E64-B3C5CF1D4B9E}"/>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243" name="Ovaal 242">
                <a:extLst>
                  <a:ext uri="{FF2B5EF4-FFF2-40B4-BE49-F238E27FC236}">
                    <a16:creationId xmlns:a16="http://schemas.microsoft.com/office/drawing/2014/main" id="{5550D230-E390-484F-8ABE-394B34CAA4D1}"/>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193" name="Groep 192">
              <a:extLst>
                <a:ext uri="{FF2B5EF4-FFF2-40B4-BE49-F238E27FC236}">
                  <a16:creationId xmlns:a16="http://schemas.microsoft.com/office/drawing/2014/main" id="{47314E40-49A9-4394-8035-F1C4064E2176}"/>
                </a:ext>
              </a:extLst>
            </p:cNvPr>
            <p:cNvGrpSpPr/>
            <p:nvPr userDrawn="1"/>
          </p:nvGrpSpPr>
          <p:grpSpPr>
            <a:xfrm>
              <a:off x="12757283" y="2787089"/>
              <a:ext cx="1624930" cy="538011"/>
              <a:chOff x="3120108" y="1120297"/>
              <a:chExt cx="1970638" cy="652475"/>
            </a:xfrm>
          </p:grpSpPr>
          <p:sp>
            <p:nvSpPr>
              <p:cNvPr id="216" name="Rechthoek 215">
                <a:extLst>
                  <a:ext uri="{FF2B5EF4-FFF2-40B4-BE49-F238E27FC236}">
                    <a16:creationId xmlns:a16="http://schemas.microsoft.com/office/drawing/2014/main" id="{4519BB3C-AEC9-47F1-8E6B-E3938F765E09}"/>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17" name="Rechthoek 216">
                <a:extLst>
                  <a:ext uri="{FF2B5EF4-FFF2-40B4-BE49-F238E27FC236}">
                    <a16:creationId xmlns:a16="http://schemas.microsoft.com/office/drawing/2014/main" id="{B066E9F6-1EAE-422A-A95A-CB920C5C1BD1}"/>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18" name="Tekstvak 217">
                <a:extLst>
                  <a:ext uri="{FF2B5EF4-FFF2-40B4-BE49-F238E27FC236}">
                    <a16:creationId xmlns:a16="http://schemas.microsoft.com/office/drawing/2014/main" id="{A53A91EA-6934-4303-8394-6CF33F50809C}"/>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19" name="Tekstvak 218">
                <a:extLst>
                  <a:ext uri="{FF2B5EF4-FFF2-40B4-BE49-F238E27FC236}">
                    <a16:creationId xmlns:a16="http://schemas.microsoft.com/office/drawing/2014/main" id="{14266C1A-EB21-428A-94CC-363F810E305C}"/>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20" name="Picture 3">
                <a:extLst>
                  <a:ext uri="{FF2B5EF4-FFF2-40B4-BE49-F238E27FC236}">
                    <a16:creationId xmlns:a16="http://schemas.microsoft.com/office/drawing/2014/main" id="{0F633E8B-5AF4-4BAD-9CB5-7D27E0EAAB0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1" name="Groep 220">
                <a:extLst>
                  <a:ext uri="{FF2B5EF4-FFF2-40B4-BE49-F238E27FC236}">
                    <a16:creationId xmlns:a16="http://schemas.microsoft.com/office/drawing/2014/main" id="{33720F7E-A0EB-419F-A68E-A4514FCCF7EE}"/>
                  </a:ext>
                </a:extLst>
              </p:cNvPr>
              <p:cNvGrpSpPr/>
              <p:nvPr userDrawn="1"/>
            </p:nvGrpSpPr>
            <p:grpSpPr>
              <a:xfrm>
                <a:off x="3177409" y="1196372"/>
                <a:ext cx="173010" cy="177121"/>
                <a:chOff x="3177409" y="1196372"/>
                <a:chExt cx="173010" cy="177121"/>
              </a:xfrm>
            </p:grpSpPr>
            <p:sp>
              <p:nvSpPr>
                <p:cNvPr id="231" name="Rechthoek: afgeronde hoeken 230">
                  <a:extLst>
                    <a:ext uri="{FF2B5EF4-FFF2-40B4-BE49-F238E27FC236}">
                      <a16:creationId xmlns:a16="http://schemas.microsoft.com/office/drawing/2014/main" id="{D65D2BF7-51F9-4453-9C66-E2FAE8B28C50}"/>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32" name="Rechthoek: afgeronde hoeken 231">
                  <a:extLst>
                    <a:ext uri="{FF2B5EF4-FFF2-40B4-BE49-F238E27FC236}">
                      <a16:creationId xmlns:a16="http://schemas.microsoft.com/office/drawing/2014/main" id="{903486A4-B2F5-4F64-92E9-6B99D8B95A5E}"/>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233" name="Groep 232">
                  <a:extLst>
                    <a:ext uri="{FF2B5EF4-FFF2-40B4-BE49-F238E27FC236}">
                      <a16:creationId xmlns:a16="http://schemas.microsoft.com/office/drawing/2014/main" id="{53D39DFA-6A03-4E77-B2F0-5E0C2C3E537F}"/>
                    </a:ext>
                  </a:extLst>
                </p:cNvPr>
                <p:cNvGrpSpPr/>
                <p:nvPr userDrawn="1"/>
              </p:nvGrpSpPr>
              <p:grpSpPr>
                <a:xfrm>
                  <a:off x="3177409" y="1196372"/>
                  <a:ext cx="66573" cy="51968"/>
                  <a:chOff x="3177409" y="1196372"/>
                  <a:chExt cx="66573" cy="51968"/>
                </a:xfrm>
              </p:grpSpPr>
              <p:sp>
                <p:nvSpPr>
                  <p:cNvPr id="239" name="Rechthoek 238">
                    <a:extLst>
                      <a:ext uri="{FF2B5EF4-FFF2-40B4-BE49-F238E27FC236}">
                        <a16:creationId xmlns:a16="http://schemas.microsoft.com/office/drawing/2014/main" id="{D7E73356-97A6-443F-932C-9D46D2C011BF}"/>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40" name="Pijl: punthaak 239">
                    <a:extLst>
                      <a:ext uri="{FF2B5EF4-FFF2-40B4-BE49-F238E27FC236}">
                        <a16:creationId xmlns:a16="http://schemas.microsoft.com/office/drawing/2014/main" id="{F3AD974D-E666-4DEE-BA31-2CD9ABF74764}"/>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234" name="Groep 233">
                  <a:extLst>
                    <a:ext uri="{FF2B5EF4-FFF2-40B4-BE49-F238E27FC236}">
                      <a16:creationId xmlns:a16="http://schemas.microsoft.com/office/drawing/2014/main" id="{2F4DA0B0-526F-4174-A49F-EAD84580C731}"/>
                    </a:ext>
                  </a:extLst>
                </p:cNvPr>
                <p:cNvGrpSpPr/>
                <p:nvPr userDrawn="1"/>
              </p:nvGrpSpPr>
              <p:grpSpPr>
                <a:xfrm flipV="1">
                  <a:off x="3177409" y="1321525"/>
                  <a:ext cx="66573" cy="51968"/>
                  <a:chOff x="3177409" y="1196372"/>
                  <a:chExt cx="66573" cy="51968"/>
                </a:xfrm>
              </p:grpSpPr>
              <p:sp>
                <p:nvSpPr>
                  <p:cNvPr id="237" name="Rechthoek 236">
                    <a:extLst>
                      <a:ext uri="{FF2B5EF4-FFF2-40B4-BE49-F238E27FC236}">
                        <a16:creationId xmlns:a16="http://schemas.microsoft.com/office/drawing/2014/main" id="{5320ABB1-3606-4F4F-BAC0-2DB0CDE58C84}"/>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8" name="Pijl: punthaak 237">
                    <a:extLst>
                      <a:ext uri="{FF2B5EF4-FFF2-40B4-BE49-F238E27FC236}">
                        <a16:creationId xmlns:a16="http://schemas.microsoft.com/office/drawing/2014/main" id="{36236072-97F4-4CC4-983C-F6D89C877828}"/>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235" name="Rechte verbindingslijn 234">
                  <a:extLst>
                    <a:ext uri="{FF2B5EF4-FFF2-40B4-BE49-F238E27FC236}">
                      <a16:creationId xmlns:a16="http://schemas.microsoft.com/office/drawing/2014/main" id="{25337BB3-B97E-49AC-A731-FF074850FE59}"/>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236" name="Rechte verbindingslijn 235">
                  <a:extLst>
                    <a:ext uri="{FF2B5EF4-FFF2-40B4-BE49-F238E27FC236}">
                      <a16:creationId xmlns:a16="http://schemas.microsoft.com/office/drawing/2014/main" id="{1616113A-943D-4120-A146-365711FAEB55}"/>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22" name="Groep 221">
                <a:extLst>
                  <a:ext uri="{FF2B5EF4-FFF2-40B4-BE49-F238E27FC236}">
                    <a16:creationId xmlns:a16="http://schemas.microsoft.com/office/drawing/2014/main" id="{D9EF681F-E33B-488D-9D8D-331C670C1F30}"/>
                  </a:ext>
                </a:extLst>
              </p:cNvPr>
              <p:cNvGrpSpPr/>
              <p:nvPr userDrawn="1"/>
            </p:nvGrpSpPr>
            <p:grpSpPr>
              <a:xfrm>
                <a:off x="3191807" y="1465204"/>
                <a:ext cx="163374" cy="189340"/>
                <a:chOff x="3191807" y="1465204"/>
                <a:chExt cx="163374" cy="189340"/>
              </a:xfrm>
            </p:grpSpPr>
            <p:sp>
              <p:nvSpPr>
                <p:cNvPr id="223" name="Vrije vorm: vorm 222">
                  <a:extLst>
                    <a:ext uri="{FF2B5EF4-FFF2-40B4-BE49-F238E27FC236}">
                      <a16:creationId xmlns:a16="http://schemas.microsoft.com/office/drawing/2014/main" id="{5D504362-A59D-441C-92D8-57A19EFA49EA}"/>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4" name="Rechthoek: afgeronde hoeken 223">
                  <a:extLst>
                    <a:ext uri="{FF2B5EF4-FFF2-40B4-BE49-F238E27FC236}">
                      <a16:creationId xmlns:a16="http://schemas.microsoft.com/office/drawing/2014/main" id="{3851874A-6907-43EB-B16C-A445AF5A3280}"/>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25" name="Vrije vorm: vorm 224">
                  <a:extLst>
                    <a:ext uri="{FF2B5EF4-FFF2-40B4-BE49-F238E27FC236}">
                      <a16:creationId xmlns:a16="http://schemas.microsoft.com/office/drawing/2014/main" id="{E98CFCFE-19BC-42B6-9D54-E4F006A693A0}"/>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226" name="Groep 225">
                  <a:extLst>
                    <a:ext uri="{FF2B5EF4-FFF2-40B4-BE49-F238E27FC236}">
                      <a16:creationId xmlns:a16="http://schemas.microsoft.com/office/drawing/2014/main" id="{26B8B095-A43C-41C6-AD2F-7AFC58ECE999}"/>
                    </a:ext>
                  </a:extLst>
                </p:cNvPr>
                <p:cNvGrpSpPr/>
                <p:nvPr userDrawn="1"/>
              </p:nvGrpSpPr>
              <p:grpSpPr>
                <a:xfrm>
                  <a:off x="3216769" y="1504951"/>
                  <a:ext cx="138412" cy="149593"/>
                  <a:chOff x="3216769" y="1504951"/>
                  <a:chExt cx="138412" cy="149593"/>
                </a:xfrm>
              </p:grpSpPr>
              <p:sp>
                <p:nvSpPr>
                  <p:cNvPr id="227" name="Vrije vorm: vorm 226">
                    <a:extLst>
                      <a:ext uri="{FF2B5EF4-FFF2-40B4-BE49-F238E27FC236}">
                        <a16:creationId xmlns:a16="http://schemas.microsoft.com/office/drawing/2014/main" id="{672A11F2-A396-4BDD-B944-DDBC177FFA6F}"/>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228" name="Groep 227">
                    <a:extLst>
                      <a:ext uri="{FF2B5EF4-FFF2-40B4-BE49-F238E27FC236}">
                        <a16:creationId xmlns:a16="http://schemas.microsoft.com/office/drawing/2014/main" id="{7F3BE409-AB9C-4D1D-836B-9E3310FB0303}"/>
                      </a:ext>
                    </a:extLst>
                  </p:cNvPr>
                  <p:cNvGrpSpPr/>
                  <p:nvPr userDrawn="1"/>
                </p:nvGrpSpPr>
                <p:grpSpPr>
                  <a:xfrm>
                    <a:off x="3216769" y="1578766"/>
                    <a:ext cx="90787" cy="75778"/>
                    <a:chOff x="3216769" y="1578766"/>
                    <a:chExt cx="90787" cy="75778"/>
                  </a:xfrm>
                </p:grpSpPr>
                <p:sp>
                  <p:nvSpPr>
                    <p:cNvPr id="229" name="Ovaal 228">
                      <a:extLst>
                        <a:ext uri="{FF2B5EF4-FFF2-40B4-BE49-F238E27FC236}">
                          <a16:creationId xmlns:a16="http://schemas.microsoft.com/office/drawing/2014/main" id="{0E95FB13-E19A-48A2-BC91-39EAE2F20FBE}"/>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0" name="Gelijkbenige driehoek 34">
                      <a:extLst>
                        <a:ext uri="{FF2B5EF4-FFF2-40B4-BE49-F238E27FC236}">
                          <a16:creationId xmlns:a16="http://schemas.microsoft.com/office/drawing/2014/main" id="{2D23B368-A3FE-4CE2-9503-8D4818E5B6F2}"/>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194" name="Ovaal 193">
              <a:extLst>
                <a:ext uri="{FF2B5EF4-FFF2-40B4-BE49-F238E27FC236}">
                  <a16:creationId xmlns:a16="http://schemas.microsoft.com/office/drawing/2014/main" id="{6B8B1303-B612-4252-AFF4-0CEA03573C1E}"/>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5" name="Rechthoek 194">
              <a:extLst>
                <a:ext uri="{FF2B5EF4-FFF2-40B4-BE49-F238E27FC236}">
                  <a16:creationId xmlns:a16="http://schemas.microsoft.com/office/drawing/2014/main" id="{C5E2FA16-C5FB-4375-AC9F-924E73C0CBEE}"/>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96" name="Groep 195">
              <a:extLst>
                <a:ext uri="{FF2B5EF4-FFF2-40B4-BE49-F238E27FC236}">
                  <a16:creationId xmlns:a16="http://schemas.microsoft.com/office/drawing/2014/main" id="{42600067-4B47-4DD5-B148-ABC5ADA0370F}"/>
                </a:ext>
              </a:extLst>
            </p:cNvPr>
            <p:cNvGrpSpPr/>
            <p:nvPr userDrawn="1"/>
          </p:nvGrpSpPr>
          <p:grpSpPr>
            <a:xfrm>
              <a:off x="12753140" y="5264509"/>
              <a:ext cx="1012147" cy="538011"/>
              <a:chOff x="6151912" y="2335713"/>
              <a:chExt cx="1012147" cy="538011"/>
            </a:xfrm>
          </p:grpSpPr>
          <p:sp>
            <p:nvSpPr>
              <p:cNvPr id="201" name="Rechthoek 200">
                <a:extLst>
                  <a:ext uri="{FF2B5EF4-FFF2-40B4-BE49-F238E27FC236}">
                    <a16:creationId xmlns:a16="http://schemas.microsoft.com/office/drawing/2014/main" id="{5892B5B1-02F4-4359-AEAE-476241D89135}"/>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02" name="Rechthoek 201">
                <a:extLst>
                  <a:ext uri="{FF2B5EF4-FFF2-40B4-BE49-F238E27FC236}">
                    <a16:creationId xmlns:a16="http://schemas.microsoft.com/office/drawing/2014/main" id="{1493B948-EA68-4F3B-9EE1-9A21AC29D056}"/>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03" name="Tekstvak 202">
                <a:extLst>
                  <a:ext uri="{FF2B5EF4-FFF2-40B4-BE49-F238E27FC236}">
                    <a16:creationId xmlns:a16="http://schemas.microsoft.com/office/drawing/2014/main" id="{0EF24C0F-BBD0-4F85-9F23-F1716D18361F}"/>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04" name="Tekstvak 203">
                <a:extLst>
                  <a:ext uri="{FF2B5EF4-FFF2-40B4-BE49-F238E27FC236}">
                    <a16:creationId xmlns:a16="http://schemas.microsoft.com/office/drawing/2014/main" id="{5A1EA7D2-6AAF-4EA1-810A-5BFA16B49A31}"/>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05" name="Picture 3">
                <a:extLst>
                  <a:ext uri="{FF2B5EF4-FFF2-40B4-BE49-F238E27FC236}">
                    <a16:creationId xmlns:a16="http://schemas.microsoft.com/office/drawing/2014/main" id="{78707B99-2A9D-42D7-9AD2-71447CC82926}"/>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 name="Groep 205">
                <a:extLst>
                  <a:ext uri="{FF2B5EF4-FFF2-40B4-BE49-F238E27FC236}">
                    <a16:creationId xmlns:a16="http://schemas.microsoft.com/office/drawing/2014/main" id="{268BE9AF-5F54-4390-BA01-D3DDEF06FDF1}"/>
                  </a:ext>
                </a:extLst>
              </p:cNvPr>
              <p:cNvGrpSpPr/>
              <p:nvPr userDrawn="1"/>
            </p:nvGrpSpPr>
            <p:grpSpPr>
              <a:xfrm>
                <a:off x="6218544" y="2402421"/>
                <a:ext cx="144156" cy="112178"/>
                <a:chOff x="6218544" y="2402421"/>
                <a:chExt cx="144156" cy="112178"/>
              </a:xfrm>
            </p:grpSpPr>
            <p:sp>
              <p:nvSpPr>
                <p:cNvPr id="212" name="Rechthoek 211">
                  <a:extLst>
                    <a:ext uri="{FF2B5EF4-FFF2-40B4-BE49-F238E27FC236}">
                      <a16:creationId xmlns:a16="http://schemas.microsoft.com/office/drawing/2014/main" id="{5017D502-4DAF-4711-B00C-9F0E0217B54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3" name="Rechthoek 47">
                  <a:extLst>
                    <a:ext uri="{FF2B5EF4-FFF2-40B4-BE49-F238E27FC236}">
                      <a16:creationId xmlns:a16="http://schemas.microsoft.com/office/drawing/2014/main" id="{3F38AE28-A8D8-4E40-93A7-FE82BEC6AA5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4" name="Rechthoek 47">
                  <a:extLst>
                    <a:ext uri="{FF2B5EF4-FFF2-40B4-BE49-F238E27FC236}">
                      <a16:creationId xmlns:a16="http://schemas.microsoft.com/office/drawing/2014/main" id="{B1F0A4FA-5C44-49FB-B0FC-30E2FF3559FB}"/>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5" name="Koorde 214">
                  <a:extLst>
                    <a:ext uri="{FF2B5EF4-FFF2-40B4-BE49-F238E27FC236}">
                      <a16:creationId xmlns:a16="http://schemas.microsoft.com/office/drawing/2014/main" id="{D59FF5AA-14D6-400D-B746-7A2308A877B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07" name="Groep 206">
                <a:extLst>
                  <a:ext uri="{FF2B5EF4-FFF2-40B4-BE49-F238E27FC236}">
                    <a16:creationId xmlns:a16="http://schemas.microsoft.com/office/drawing/2014/main" id="{D441B932-43CC-40B9-8745-8D62D33EA28A}"/>
                  </a:ext>
                </a:extLst>
              </p:cNvPr>
              <p:cNvGrpSpPr/>
              <p:nvPr userDrawn="1"/>
            </p:nvGrpSpPr>
            <p:grpSpPr>
              <a:xfrm>
                <a:off x="6218544" y="2636044"/>
                <a:ext cx="144156" cy="97631"/>
                <a:chOff x="6218544" y="2636044"/>
                <a:chExt cx="144156" cy="97631"/>
              </a:xfrm>
            </p:grpSpPr>
            <p:sp>
              <p:nvSpPr>
                <p:cNvPr id="208" name="Rechthoek 207">
                  <a:extLst>
                    <a:ext uri="{FF2B5EF4-FFF2-40B4-BE49-F238E27FC236}">
                      <a16:creationId xmlns:a16="http://schemas.microsoft.com/office/drawing/2014/main" id="{E9F39818-9C0D-4475-9789-35DF94DD514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9" name="Rechthoek 208">
                  <a:extLst>
                    <a:ext uri="{FF2B5EF4-FFF2-40B4-BE49-F238E27FC236}">
                      <a16:creationId xmlns:a16="http://schemas.microsoft.com/office/drawing/2014/main" id="{65FF1221-C9F9-4DFC-891F-4DE101E0173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0" name="Ovaal 209">
                  <a:extLst>
                    <a:ext uri="{FF2B5EF4-FFF2-40B4-BE49-F238E27FC236}">
                      <a16:creationId xmlns:a16="http://schemas.microsoft.com/office/drawing/2014/main" id="{019DE364-ED21-428D-9C8C-74F916D53AA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1" name="Rechthoek 47">
                  <a:extLst>
                    <a:ext uri="{FF2B5EF4-FFF2-40B4-BE49-F238E27FC236}">
                      <a16:creationId xmlns:a16="http://schemas.microsoft.com/office/drawing/2014/main" id="{609028AC-CD03-4564-938C-78432451351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197" name="Rechte verbindingslijn 196">
              <a:extLst>
                <a:ext uri="{FF2B5EF4-FFF2-40B4-BE49-F238E27FC236}">
                  <a16:creationId xmlns:a16="http://schemas.microsoft.com/office/drawing/2014/main" id="{EC566FF1-C4C5-477E-B1A2-6180D04E0F8D}"/>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198" name="Ovaal 197">
              <a:extLst>
                <a:ext uri="{FF2B5EF4-FFF2-40B4-BE49-F238E27FC236}">
                  <a16:creationId xmlns:a16="http://schemas.microsoft.com/office/drawing/2014/main" id="{DC5B3B3D-A8F1-4A64-BF36-ECDDF27DE76A}"/>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9" name="Rechthoek 198">
              <a:extLst>
                <a:ext uri="{FF2B5EF4-FFF2-40B4-BE49-F238E27FC236}">
                  <a16:creationId xmlns:a16="http://schemas.microsoft.com/office/drawing/2014/main" id="{DE15BD39-B9C7-426D-915A-5F46229B615C}"/>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00" name="Rechte verbindingslijn 199">
              <a:extLst>
                <a:ext uri="{FF2B5EF4-FFF2-40B4-BE49-F238E27FC236}">
                  <a16:creationId xmlns:a16="http://schemas.microsoft.com/office/drawing/2014/main" id="{379CB966-5CA1-42D9-87EA-60ECB11DA8E4}"/>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84" name="TextBox 7">
            <a:extLst>
              <a:ext uri="{FF2B5EF4-FFF2-40B4-BE49-F238E27FC236}">
                <a16:creationId xmlns:a16="http://schemas.microsoft.com/office/drawing/2014/main" id="{AF7DECF5-8ADE-4927-B368-E570B64D63FD}"/>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Tijdelijke aanduiding voor dianummer 5">
            <a:extLst>
              <a:ext uri="{FF2B5EF4-FFF2-40B4-BE49-F238E27FC236}">
                <a16:creationId xmlns:a16="http://schemas.microsoft.com/office/drawing/2014/main" id="{69FE0A7E-480A-487A-80A6-4ED962063997}"/>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aphicFrame>
        <p:nvGraphicFramePr>
          <p:cNvPr id="86" name="Table 13">
            <a:extLst>
              <a:ext uri="{FF2B5EF4-FFF2-40B4-BE49-F238E27FC236}">
                <a16:creationId xmlns:a16="http://schemas.microsoft.com/office/drawing/2014/main" id="{A49D3A78-8500-4403-87BF-928778D8DA25}"/>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87" name="Picture 2">
            <a:extLst>
              <a:ext uri="{FF2B5EF4-FFF2-40B4-BE49-F238E27FC236}">
                <a16:creationId xmlns:a16="http://schemas.microsoft.com/office/drawing/2014/main" id="{87712183-3BD5-4D96-B4DA-C9B9403264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89" name="Tijdelijke aanduiding voor datum 3">
            <a:extLst>
              <a:ext uri="{FF2B5EF4-FFF2-40B4-BE49-F238E27FC236}">
                <a16:creationId xmlns:a16="http://schemas.microsoft.com/office/drawing/2014/main" id="{2A5AEECD-FDDC-4A77-9CBD-3DC2525F7A2E}"/>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90" name="Tijdelijke aanduiding voor voettekst 4">
            <a:extLst>
              <a:ext uri="{FF2B5EF4-FFF2-40B4-BE49-F238E27FC236}">
                <a16:creationId xmlns:a16="http://schemas.microsoft.com/office/drawing/2014/main" id="{2DDB1BC7-CCBE-49D9-894C-C8FE974FE201}"/>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91" name="Tijdelijke aanduiding voor tekst 4">
            <a:extLst>
              <a:ext uri="{FF2B5EF4-FFF2-40B4-BE49-F238E27FC236}">
                <a16:creationId xmlns:a16="http://schemas.microsoft.com/office/drawing/2014/main" id="{0CCBC435-02CD-465E-8E89-53BB875612C7}"/>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sp>
        <p:nvSpPr>
          <p:cNvPr id="92" name="Tekstvak 91">
            <a:extLst>
              <a:ext uri="{FF2B5EF4-FFF2-40B4-BE49-F238E27FC236}">
                <a16:creationId xmlns:a16="http://schemas.microsoft.com/office/drawing/2014/main" id="{73F03DD0-08CB-4781-BC97-3C0DDC60E51A}"/>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6846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Only Text</a:t>
            </a:r>
          </a:p>
        </p:txBody>
      </p:sp>
      <p:sp>
        <p:nvSpPr>
          <p:cNvPr id="91" name="TextBox 7">
            <a:extLst>
              <a:ext uri="{FF2B5EF4-FFF2-40B4-BE49-F238E27FC236}">
                <a16:creationId xmlns:a16="http://schemas.microsoft.com/office/drawing/2014/main" id="{CCE0A6C7-A5E7-43AA-9E79-91BF22CD9CFD}"/>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Tijdelijke aanduiding voor dianummer 5">
            <a:extLst>
              <a:ext uri="{FF2B5EF4-FFF2-40B4-BE49-F238E27FC236}">
                <a16:creationId xmlns:a16="http://schemas.microsoft.com/office/drawing/2014/main" id="{1B205FF6-0FE5-4B56-AC8A-284E779C535C}"/>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93" name="Table 13">
            <a:extLst>
              <a:ext uri="{FF2B5EF4-FFF2-40B4-BE49-F238E27FC236}">
                <a16:creationId xmlns:a16="http://schemas.microsoft.com/office/drawing/2014/main" id="{38C16D28-E9CA-4E44-B3A8-936F606F6A51}"/>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94" name="Picture 2">
            <a:extLst>
              <a:ext uri="{FF2B5EF4-FFF2-40B4-BE49-F238E27FC236}">
                <a16:creationId xmlns:a16="http://schemas.microsoft.com/office/drawing/2014/main" id="{3DC61EFD-B900-436D-BAA2-1495D6B068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96" name="Tijdelijke aanduiding voor datum 3">
            <a:extLst>
              <a:ext uri="{FF2B5EF4-FFF2-40B4-BE49-F238E27FC236}">
                <a16:creationId xmlns:a16="http://schemas.microsoft.com/office/drawing/2014/main" id="{1AE68A28-AFFD-4E43-A58C-614B0F275AED}"/>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97" name="Tijdelijke aanduiding voor voettekst 4">
            <a:extLst>
              <a:ext uri="{FF2B5EF4-FFF2-40B4-BE49-F238E27FC236}">
                <a16:creationId xmlns:a16="http://schemas.microsoft.com/office/drawing/2014/main" id="{3D535271-B660-42A7-950B-23EECFD70011}"/>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03" name="Tijdelijke aanduiding voor tekst 4">
            <a:extLst>
              <a:ext uri="{FF2B5EF4-FFF2-40B4-BE49-F238E27FC236}">
                <a16:creationId xmlns:a16="http://schemas.microsoft.com/office/drawing/2014/main" id="{A39CD69A-8BCC-4FB0-828D-51A1DA58AE88}"/>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04" name="Groep 103">
            <a:extLst>
              <a:ext uri="{FF2B5EF4-FFF2-40B4-BE49-F238E27FC236}">
                <a16:creationId xmlns:a16="http://schemas.microsoft.com/office/drawing/2014/main" id="{D68EE0AB-946B-4D5C-8BD3-ECE313AA3268}"/>
              </a:ext>
            </a:extLst>
          </p:cNvPr>
          <p:cNvGrpSpPr/>
          <p:nvPr userDrawn="1"/>
        </p:nvGrpSpPr>
        <p:grpSpPr>
          <a:xfrm>
            <a:off x="-3854496" y="1434"/>
            <a:ext cx="3704094" cy="5997454"/>
            <a:chOff x="-3854496" y="1434"/>
            <a:chExt cx="3704094" cy="5997454"/>
          </a:xfrm>
        </p:grpSpPr>
        <p:sp>
          <p:nvSpPr>
            <p:cNvPr id="105" name="Rechthoek 104">
              <a:extLst>
                <a:ext uri="{FF2B5EF4-FFF2-40B4-BE49-F238E27FC236}">
                  <a16:creationId xmlns:a16="http://schemas.microsoft.com/office/drawing/2014/main" id="{9C601651-3043-497A-AB11-4F5288A5B4D9}"/>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06" name="Rechthoek 105">
              <a:extLst>
                <a:ext uri="{FF2B5EF4-FFF2-40B4-BE49-F238E27FC236}">
                  <a16:creationId xmlns:a16="http://schemas.microsoft.com/office/drawing/2014/main" id="{3286B799-5920-4322-876F-81B2149C7057}"/>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07" name="Rechthoek 106">
              <a:extLst>
                <a:ext uri="{FF2B5EF4-FFF2-40B4-BE49-F238E27FC236}">
                  <a16:creationId xmlns:a16="http://schemas.microsoft.com/office/drawing/2014/main" id="{492D0A59-8F41-4072-9BFC-9B34C7146241}"/>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08" name="Ovaal 107">
              <a:extLst>
                <a:ext uri="{FF2B5EF4-FFF2-40B4-BE49-F238E27FC236}">
                  <a16:creationId xmlns:a16="http://schemas.microsoft.com/office/drawing/2014/main" id="{7282B6F9-E90F-40D0-BDC4-61AC64F4B718}"/>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09" name="Groep 108">
              <a:extLst>
                <a:ext uri="{FF2B5EF4-FFF2-40B4-BE49-F238E27FC236}">
                  <a16:creationId xmlns:a16="http://schemas.microsoft.com/office/drawing/2014/main" id="{6D8EB50A-F0EC-4B2D-9F79-E080372433B6}"/>
                </a:ext>
              </a:extLst>
            </p:cNvPr>
            <p:cNvGrpSpPr/>
            <p:nvPr userDrawn="1"/>
          </p:nvGrpSpPr>
          <p:grpSpPr>
            <a:xfrm>
              <a:off x="-3854496" y="349413"/>
              <a:ext cx="2933825" cy="558875"/>
              <a:chOff x="-3419346" y="368233"/>
              <a:chExt cx="3904920" cy="743862"/>
            </a:xfrm>
          </p:grpSpPr>
          <p:sp>
            <p:nvSpPr>
              <p:cNvPr id="133" name="Rechthoek 132">
                <a:extLst>
                  <a:ext uri="{FF2B5EF4-FFF2-40B4-BE49-F238E27FC236}">
                    <a16:creationId xmlns:a16="http://schemas.microsoft.com/office/drawing/2014/main" id="{BCD12E15-21A3-43F3-BFC7-6B7F4FC3E44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34" name="Rechte verbindingslijn 133">
                <a:extLst>
                  <a:ext uri="{FF2B5EF4-FFF2-40B4-BE49-F238E27FC236}">
                    <a16:creationId xmlns:a16="http://schemas.microsoft.com/office/drawing/2014/main" id="{18F6D060-3C86-4E70-B4BF-4CA16863AF64}"/>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E6122A90-C007-4C50-9407-F92553696C15}"/>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6" name="Rechthoek 135">
                <a:extLst>
                  <a:ext uri="{FF2B5EF4-FFF2-40B4-BE49-F238E27FC236}">
                    <a16:creationId xmlns:a16="http://schemas.microsoft.com/office/drawing/2014/main" id="{E6C7E38A-A1E9-4B25-94EA-9923AA6BC8FB}"/>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37" name="Groep 136">
                <a:extLst>
                  <a:ext uri="{FF2B5EF4-FFF2-40B4-BE49-F238E27FC236}">
                    <a16:creationId xmlns:a16="http://schemas.microsoft.com/office/drawing/2014/main" id="{B9340EDC-DD0A-4A88-8972-4234E058002C}"/>
                  </a:ext>
                </a:extLst>
              </p:cNvPr>
              <p:cNvGrpSpPr/>
              <p:nvPr userDrawn="1"/>
            </p:nvGrpSpPr>
            <p:grpSpPr>
              <a:xfrm>
                <a:off x="-3002834" y="720303"/>
                <a:ext cx="182598" cy="143759"/>
                <a:chOff x="-3310843" y="700986"/>
                <a:chExt cx="182598" cy="143759"/>
              </a:xfrm>
            </p:grpSpPr>
            <p:grpSp>
              <p:nvGrpSpPr>
                <p:cNvPr id="256" name="Groep 255">
                  <a:extLst>
                    <a:ext uri="{FF2B5EF4-FFF2-40B4-BE49-F238E27FC236}">
                      <a16:creationId xmlns:a16="http://schemas.microsoft.com/office/drawing/2014/main" id="{2FE028C9-121B-4879-BF8F-4EC8BF1F5298}"/>
                    </a:ext>
                  </a:extLst>
                </p:cNvPr>
                <p:cNvGrpSpPr/>
                <p:nvPr userDrawn="1"/>
              </p:nvGrpSpPr>
              <p:grpSpPr>
                <a:xfrm>
                  <a:off x="-3310843" y="700986"/>
                  <a:ext cx="182598" cy="143759"/>
                  <a:chOff x="-3310843" y="700986"/>
                  <a:chExt cx="182598" cy="143759"/>
                </a:xfrm>
              </p:grpSpPr>
              <p:cxnSp>
                <p:nvCxnSpPr>
                  <p:cNvPr id="260" name="Rechte verbindingslijn 259">
                    <a:extLst>
                      <a:ext uri="{FF2B5EF4-FFF2-40B4-BE49-F238E27FC236}">
                        <a16:creationId xmlns:a16="http://schemas.microsoft.com/office/drawing/2014/main" id="{00D8A3E6-516D-46B3-96DE-80BE80A36BF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61" name="Rechte verbindingslijn 260">
                    <a:extLst>
                      <a:ext uri="{FF2B5EF4-FFF2-40B4-BE49-F238E27FC236}">
                        <a16:creationId xmlns:a16="http://schemas.microsoft.com/office/drawing/2014/main" id="{EC535A28-1E0C-48E3-AF51-4D5BF0800D0A}"/>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62" name="Rechte verbindingslijn 261">
                    <a:extLst>
                      <a:ext uri="{FF2B5EF4-FFF2-40B4-BE49-F238E27FC236}">
                        <a16:creationId xmlns:a16="http://schemas.microsoft.com/office/drawing/2014/main" id="{6A65D8F2-8DBB-4264-BD7F-6EEA594698A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63" name="Rechte verbindingslijn 262">
                    <a:extLst>
                      <a:ext uri="{FF2B5EF4-FFF2-40B4-BE49-F238E27FC236}">
                        <a16:creationId xmlns:a16="http://schemas.microsoft.com/office/drawing/2014/main" id="{56120593-3897-4AFB-9A05-CFFDDE69B01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64" name="Rechte verbindingslijn 263">
                    <a:extLst>
                      <a:ext uri="{FF2B5EF4-FFF2-40B4-BE49-F238E27FC236}">
                        <a16:creationId xmlns:a16="http://schemas.microsoft.com/office/drawing/2014/main" id="{688AC44A-72F1-4D9A-BC52-138C32ECB0F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57" name="Groep 256">
                  <a:extLst>
                    <a:ext uri="{FF2B5EF4-FFF2-40B4-BE49-F238E27FC236}">
                      <a16:creationId xmlns:a16="http://schemas.microsoft.com/office/drawing/2014/main" id="{103EA7CA-2D03-47A1-B858-818889166C4E}"/>
                    </a:ext>
                  </a:extLst>
                </p:cNvPr>
                <p:cNvGrpSpPr/>
                <p:nvPr userDrawn="1"/>
              </p:nvGrpSpPr>
              <p:grpSpPr>
                <a:xfrm flipH="1">
                  <a:off x="-3310774" y="735854"/>
                  <a:ext cx="88801" cy="72568"/>
                  <a:chOff x="-2091059" y="1395403"/>
                  <a:chExt cx="157316" cy="128558"/>
                </a:xfrm>
              </p:grpSpPr>
              <p:sp>
                <p:nvSpPr>
                  <p:cNvPr id="258" name="Rechthoek 257">
                    <a:extLst>
                      <a:ext uri="{FF2B5EF4-FFF2-40B4-BE49-F238E27FC236}">
                        <a16:creationId xmlns:a16="http://schemas.microsoft.com/office/drawing/2014/main" id="{BE6D01A0-2E35-49B0-9516-381AC2CE959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59" name="Pijl: punthaak 258">
                    <a:extLst>
                      <a:ext uri="{FF2B5EF4-FFF2-40B4-BE49-F238E27FC236}">
                        <a16:creationId xmlns:a16="http://schemas.microsoft.com/office/drawing/2014/main" id="{C53B3840-15BE-4307-A08B-07DB14CDDC0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38" name="Groep 137">
                <a:extLst>
                  <a:ext uri="{FF2B5EF4-FFF2-40B4-BE49-F238E27FC236}">
                    <a16:creationId xmlns:a16="http://schemas.microsoft.com/office/drawing/2014/main" id="{861C4EF1-7AF4-4558-83D7-2B5AA5C341C5}"/>
                  </a:ext>
                </a:extLst>
              </p:cNvPr>
              <p:cNvGrpSpPr/>
              <p:nvPr userDrawn="1"/>
            </p:nvGrpSpPr>
            <p:grpSpPr>
              <a:xfrm>
                <a:off x="-3326107" y="720303"/>
                <a:ext cx="182598" cy="143759"/>
                <a:chOff x="-3634116" y="700986"/>
                <a:chExt cx="182598" cy="143759"/>
              </a:xfrm>
            </p:grpSpPr>
            <p:grpSp>
              <p:nvGrpSpPr>
                <p:cNvPr id="167" name="Groep 166">
                  <a:extLst>
                    <a:ext uri="{FF2B5EF4-FFF2-40B4-BE49-F238E27FC236}">
                      <a16:creationId xmlns:a16="http://schemas.microsoft.com/office/drawing/2014/main" id="{812AC862-41A8-4A3A-8E52-896AA4DF1EF5}"/>
                    </a:ext>
                  </a:extLst>
                </p:cNvPr>
                <p:cNvGrpSpPr/>
                <p:nvPr userDrawn="1"/>
              </p:nvGrpSpPr>
              <p:grpSpPr>
                <a:xfrm>
                  <a:off x="-3634116" y="700986"/>
                  <a:ext cx="182598" cy="143759"/>
                  <a:chOff x="-3634116" y="700986"/>
                  <a:chExt cx="182598" cy="143759"/>
                </a:xfrm>
              </p:grpSpPr>
              <p:cxnSp>
                <p:nvCxnSpPr>
                  <p:cNvPr id="175" name="Rechte verbindingslijn 174">
                    <a:extLst>
                      <a:ext uri="{FF2B5EF4-FFF2-40B4-BE49-F238E27FC236}">
                        <a16:creationId xmlns:a16="http://schemas.microsoft.com/office/drawing/2014/main" id="{654EFB8B-8847-429E-BEEC-04EFB02C6D56}"/>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76" name="Rechte verbindingslijn 175">
                    <a:extLst>
                      <a:ext uri="{FF2B5EF4-FFF2-40B4-BE49-F238E27FC236}">
                        <a16:creationId xmlns:a16="http://schemas.microsoft.com/office/drawing/2014/main" id="{C5140FB1-51C6-474C-86C3-25FF28501357}"/>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77" name="Rechte verbindingslijn 176">
                    <a:extLst>
                      <a:ext uri="{FF2B5EF4-FFF2-40B4-BE49-F238E27FC236}">
                        <a16:creationId xmlns:a16="http://schemas.microsoft.com/office/drawing/2014/main" id="{D9B23ABE-3BDC-4FB1-8782-46B2F3D8788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78" name="Rechte verbindingslijn 177">
                    <a:extLst>
                      <a:ext uri="{FF2B5EF4-FFF2-40B4-BE49-F238E27FC236}">
                        <a16:creationId xmlns:a16="http://schemas.microsoft.com/office/drawing/2014/main" id="{3BFC9335-6497-4B75-8F3F-066D42ED9D85}"/>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79" name="Rechte verbindingslijn 178">
                    <a:extLst>
                      <a:ext uri="{FF2B5EF4-FFF2-40B4-BE49-F238E27FC236}">
                        <a16:creationId xmlns:a16="http://schemas.microsoft.com/office/drawing/2014/main" id="{941EA748-AF2E-40EA-8823-20FA76CA5407}"/>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68" name="Groep 167">
                  <a:extLst>
                    <a:ext uri="{FF2B5EF4-FFF2-40B4-BE49-F238E27FC236}">
                      <a16:creationId xmlns:a16="http://schemas.microsoft.com/office/drawing/2014/main" id="{9CAC6E34-DA1B-4A1D-98D7-7F487B858371}"/>
                    </a:ext>
                  </a:extLst>
                </p:cNvPr>
                <p:cNvGrpSpPr/>
                <p:nvPr userDrawn="1"/>
              </p:nvGrpSpPr>
              <p:grpSpPr>
                <a:xfrm>
                  <a:off x="-3634047" y="735854"/>
                  <a:ext cx="88801" cy="72568"/>
                  <a:chOff x="-2091059" y="1395403"/>
                  <a:chExt cx="157316" cy="128558"/>
                </a:xfrm>
              </p:grpSpPr>
              <p:sp>
                <p:nvSpPr>
                  <p:cNvPr id="173" name="Rechthoek 172">
                    <a:extLst>
                      <a:ext uri="{FF2B5EF4-FFF2-40B4-BE49-F238E27FC236}">
                        <a16:creationId xmlns:a16="http://schemas.microsoft.com/office/drawing/2014/main" id="{CB003AD7-73E9-460A-BF68-0F239E0FEDB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74" name="Pijl: punthaak 173">
                    <a:extLst>
                      <a:ext uri="{FF2B5EF4-FFF2-40B4-BE49-F238E27FC236}">
                        <a16:creationId xmlns:a16="http://schemas.microsoft.com/office/drawing/2014/main" id="{97B064DD-B968-449E-A948-9A7FCC0F624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39" name="Rechte verbindingslijn 138">
                <a:extLst>
                  <a:ext uri="{FF2B5EF4-FFF2-40B4-BE49-F238E27FC236}">
                    <a16:creationId xmlns:a16="http://schemas.microsoft.com/office/drawing/2014/main" id="{0797F96F-EA93-47EB-A817-F6DC4A82B2AD}"/>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40" name="Rechte verbindingslijn 139">
                <a:extLst>
                  <a:ext uri="{FF2B5EF4-FFF2-40B4-BE49-F238E27FC236}">
                    <a16:creationId xmlns:a16="http://schemas.microsoft.com/office/drawing/2014/main" id="{3DE697C0-989B-4754-8209-5CA08C59493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41" name="Groep 140">
                <a:extLst>
                  <a:ext uri="{FF2B5EF4-FFF2-40B4-BE49-F238E27FC236}">
                    <a16:creationId xmlns:a16="http://schemas.microsoft.com/office/drawing/2014/main" id="{97CBCDD0-5E51-4591-A407-C7CFE694D419}"/>
                  </a:ext>
                </a:extLst>
              </p:cNvPr>
              <p:cNvGrpSpPr/>
              <p:nvPr userDrawn="1"/>
            </p:nvGrpSpPr>
            <p:grpSpPr>
              <a:xfrm>
                <a:off x="-2425037" y="370226"/>
                <a:ext cx="357690" cy="330595"/>
                <a:chOff x="-2721817" y="347336"/>
                <a:chExt cx="432805" cy="400021"/>
              </a:xfrm>
            </p:grpSpPr>
            <p:sp>
              <p:nvSpPr>
                <p:cNvPr id="156" name="Rechthoek 155">
                  <a:extLst>
                    <a:ext uri="{FF2B5EF4-FFF2-40B4-BE49-F238E27FC236}">
                      <a16:creationId xmlns:a16="http://schemas.microsoft.com/office/drawing/2014/main" id="{14BF29B8-BC50-43D4-B699-FC96118E5C8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57" name="Groep 156">
                  <a:extLst>
                    <a:ext uri="{FF2B5EF4-FFF2-40B4-BE49-F238E27FC236}">
                      <a16:creationId xmlns:a16="http://schemas.microsoft.com/office/drawing/2014/main" id="{39A929EC-C8D6-4909-A386-3DBABEF2506F}"/>
                    </a:ext>
                  </a:extLst>
                </p:cNvPr>
                <p:cNvGrpSpPr/>
                <p:nvPr userDrawn="1"/>
              </p:nvGrpSpPr>
              <p:grpSpPr>
                <a:xfrm>
                  <a:off x="-2652453" y="431583"/>
                  <a:ext cx="294076" cy="231526"/>
                  <a:chOff x="-3634116" y="700986"/>
                  <a:chExt cx="182598" cy="143759"/>
                </a:xfrm>
              </p:grpSpPr>
              <p:grpSp>
                <p:nvGrpSpPr>
                  <p:cNvPr id="158" name="Groep 157">
                    <a:extLst>
                      <a:ext uri="{FF2B5EF4-FFF2-40B4-BE49-F238E27FC236}">
                        <a16:creationId xmlns:a16="http://schemas.microsoft.com/office/drawing/2014/main" id="{C029972C-5479-46FE-8706-92CECD4DA260}"/>
                      </a:ext>
                    </a:extLst>
                  </p:cNvPr>
                  <p:cNvGrpSpPr/>
                  <p:nvPr userDrawn="1"/>
                </p:nvGrpSpPr>
                <p:grpSpPr>
                  <a:xfrm>
                    <a:off x="-3634116" y="700986"/>
                    <a:ext cx="182598" cy="143759"/>
                    <a:chOff x="-3634116" y="700986"/>
                    <a:chExt cx="182598" cy="143759"/>
                  </a:xfrm>
                </p:grpSpPr>
                <p:cxnSp>
                  <p:nvCxnSpPr>
                    <p:cNvPr id="162" name="Rechte verbindingslijn 161">
                      <a:extLst>
                        <a:ext uri="{FF2B5EF4-FFF2-40B4-BE49-F238E27FC236}">
                          <a16:creationId xmlns:a16="http://schemas.microsoft.com/office/drawing/2014/main" id="{E5E51061-8605-4388-8DB1-1730B23AF3DE}"/>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C78D9D90-E0E5-4B1D-8113-D225177A2CF7}"/>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64" name="Rechte verbindingslijn 163">
                      <a:extLst>
                        <a:ext uri="{FF2B5EF4-FFF2-40B4-BE49-F238E27FC236}">
                          <a16:creationId xmlns:a16="http://schemas.microsoft.com/office/drawing/2014/main" id="{D7BE7AB7-765E-466C-A07E-B3F3E5B65237}"/>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65" name="Rechte verbindingslijn 164">
                      <a:extLst>
                        <a:ext uri="{FF2B5EF4-FFF2-40B4-BE49-F238E27FC236}">
                          <a16:creationId xmlns:a16="http://schemas.microsoft.com/office/drawing/2014/main" id="{F81C897B-38A8-443F-A666-ADED73F83B02}"/>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66" name="Rechte verbindingslijn 165">
                      <a:extLst>
                        <a:ext uri="{FF2B5EF4-FFF2-40B4-BE49-F238E27FC236}">
                          <a16:creationId xmlns:a16="http://schemas.microsoft.com/office/drawing/2014/main" id="{F4BBF9C7-BA71-4ABB-8EC5-E6827B6113D7}"/>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59" name="Groep 158">
                    <a:extLst>
                      <a:ext uri="{FF2B5EF4-FFF2-40B4-BE49-F238E27FC236}">
                        <a16:creationId xmlns:a16="http://schemas.microsoft.com/office/drawing/2014/main" id="{61DCA4EA-7244-45D5-82BB-05C985BA65FD}"/>
                      </a:ext>
                    </a:extLst>
                  </p:cNvPr>
                  <p:cNvGrpSpPr/>
                  <p:nvPr userDrawn="1"/>
                </p:nvGrpSpPr>
                <p:grpSpPr>
                  <a:xfrm>
                    <a:off x="-3634047" y="735854"/>
                    <a:ext cx="88801" cy="72568"/>
                    <a:chOff x="-2091059" y="1395403"/>
                    <a:chExt cx="157316" cy="128558"/>
                  </a:xfrm>
                </p:grpSpPr>
                <p:sp>
                  <p:nvSpPr>
                    <p:cNvPr id="160" name="Rechthoek 159">
                      <a:extLst>
                        <a:ext uri="{FF2B5EF4-FFF2-40B4-BE49-F238E27FC236}">
                          <a16:creationId xmlns:a16="http://schemas.microsoft.com/office/drawing/2014/main" id="{026083E4-CAB4-4272-BB5D-0B31396C12C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61" name="Pijl: punthaak 160">
                      <a:extLst>
                        <a:ext uri="{FF2B5EF4-FFF2-40B4-BE49-F238E27FC236}">
                          <a16:creationId xmlns:a16="http://schemas.microsoft.com/office/drawing/2014/main" id="{FA01EE1C-9428-497C-9F06-E5F706F9F10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42" name="Groep 141">
                <a:extLst>
                  <a:ext uri="{FF2B5EF4-FFF2-40B4-BE49-F238E27FC236}">
                    <a16:creationId xmlns:a16="http://schemas.microsoft.com/office/drawing/2014/main" id="{0CBE747A-5431-4C73-934A-4AB8D6169077}"/>
                  </a:ext>
                </a:extLst>
              </p:cNvPr>
              <p:cNvGrpSpPr/>
              <p:nvPr userDrawn="1"/>
            </p:nvGrpSpPr>
            <p:grpSpPr>
              <a:xfrm>
                <a:off x="-2425037" y="781500"/>
                <a:ext cx="357690" cy="330595"/>
                <a:chOff x="-2721817" y="782525"/>
                <a:chExt cx="432805" cy="400021"/>
              </a:xfrm>
            </p:grpSpPr>
            <p:sp>
              <p:nvSpPr>
                <p:cNvPr id="145" name="Rechthoek 144">
                  <a:extLst>
                    <a:ext uri="{FF2B5EF4-FFF2-40B4-BE49-F238E27FC236}">
                      <a16:creationId xmlns:a16="http://schemas.microsoft.com/office/drawing/2014/main" id="{2BA554FD-5E6E-42E0-A585-62CAB05033D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46" name="Groep 145">
                  <a:extLst>
                    <a:ext uri="{FF2B5EF4-FFF2-40B4-BE49-F238E27FC236}">
                      <a16:creationId xmlns:a16="http://schemas.microsoft.com/office/drawing/2014/main" id="{A2B6E64B-6AE8-4D43-9EE6-3688CD7046D8}"/>
                    </a:ext>
                  </a:extLst>
                </p:cNvPr>
                <p:cNvGrpSpPr/>
                <p:nvPr userDrawn="1"/>
              </p:nvGrpSpPr>
              <p:grpSpPr>
                <a:xfrm>
                  <a:off x="-2652453" y="866772"/>
                  <a:ext cx="294076" cy="231526"/>
                  <a:chOff x="-3310843" y="700986"/>
                  <a:chExt cx="182598" cy="143759"/>
                </a:xfrm>
              </p:grpSpPr>
              <p:grpSp>
                <p:nvGrpSpPr>
                  <p:cNvPr id="147" name="Groep 146">
                    <a:extLst>
                      <a:ext uri="{FF2B5EF4-FFF2-40B4-BE49-F238E27FC236}">
                        <a16:creationId xmlns:a16="http://schemas.microsoft.com/office/drawing/2014/main" id="{06D75062-559E-4CC5-A8E0-A9B8B9FBB08B}"/>
                      </a:ext>
                    </a:extLst>
                  </p:cNvPr>
                  <p:cNvGrpSpPr/>
                  <p:nvPr userDrawn="1"/>
                </p:nvGrpSpPr>
                <p:grpSpPr>
                  <a:xfrm>
                    <a:off x="-3310843" y="700986"/>
                    <a:ext cx="182598" cy="143759"/>
                    <a:chOff x="-3310843" y="700986"/>
                    <a:chExt cx="182598" cy="143759"/>
                  </a:xfrm>
                </p:grpSpPr>
                <p:cxnSp>
                  <p:nvCxnSpPr>
                    <p:cNvPr id="151" name="Rechte verbindingslijn 150">
                      <a:extLst>
                        <a:ext uri="{FF2B5EF4-FFF2-40B4-BE49-F238E27FC236}">
                          <a16:creationId xmlns:a16="http://schemas.microsoft.com/office/drawing/2014/main" id="{4D47B823-D8CC-4AFA-A230-EE04DAB7415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54349201-A4DB-44CF-AED3-B99964A3292D}"/>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6E2912B4-1A2A-4894-88A7-86511B11EF6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5BE8443C-0F8B-496A-82D7-CC750D0A52C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55" name="Rechte verbindingslijn 154">
                      <a:extLst>
                        <a:ext uri="{FF2B5EF4-FFF2-40B4-BE49-F238E27FC236}">
                          <a16:creationId xmlns:a16="http://schemas.microsoft.com/office/drawing/2014/main" id="{7C70B921-752C-4C50-B570-302F2221A24D}"/>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48" name="Groep 147">
                    <a:extLst>
                      <a:ext uri="{FF2B5EF4-FFF2-40B4-BE49-F238E27FC236}">
                        <a16:creationId xmlns:a16="http://schemas.microsoft.com/office/drawing/2014/main" id="{FD03AFFB-32CD-4A1E-A13B-2CE7DD5FF45C}"/>
                      </a:ext>
                    </a:extLst>
                  </p:cNvPr>
                  <p:cNvGrpSpPr/>
                  <p:nvPr userDrawn="1"/>
                </p:nvGrpSpPr>
                <p:grpSpPr>
                  <a:xfrm flipH="1">
                    <a:off x="-3310774" y="735854"/>
                    <a:ext cx="88801" cy="72568"/>
                    <a:chOff x="-2091059" y="1395403"/>
                    <a:chExt cx="157316" cy="128558"/>
                  </a:xfrm>
                </p:grpSpPr>
                <p:sp>
                  <p:nvSpPr>
                    <p:cNvPr id="149" name="Rechthoek 148">
                      <a:extLst>
                        <a:ext uri="{FF2B5EF4-FFF2-40B4-BE49-F238E27FC236}">
                          <a16:creationId xmlns:a16="http://schemas.microsoft.com/office/drawing/2014/main" id="{473610EF-870F-4FDA-A75D-6C9961F4B2C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50" name="Pijl: punthaak 149">
                      <a:extLst>
                        <a:ext uri="{FF2B5EF4-FFF2-40B4-BE49-F238E27FC236}">
                          <a16:creationId xmlns:a16="http://schemas.microsoft.com/office/drawing/2014/main" id="{55BA1765-B3B8-4A09-B0C9-47A1CB0AC5E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43" name="Rechthoek 142">
                <a:extLst>
                  <a:ext uri="{FF2B5EF4-FFF2-40B4-BE49-F238E27FC236}">
                    <a16:creationId xmlns:a16="http://schemas.microsoft.com/office/drawing/2014/main" id="{2747BA82-5E79-4C24-B967-D40DCC4553A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44" name="Rechthoek 143">
                <a:extLst>
                  <a:ext uri="{FF2B5EF4-FFF2-40B4-BE49-F238E27FC236}">
                    <a16:creationId xmlns:a16="http://schemas.microsoft.com/office/drawing/2014/main" id="{46B6C1B7-C3E0-4E17-AFE5-1E9C1569F2B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10" name="Ovaal 109">
              <a:extLst>
                <a:ext uri="{FF2B5EF4-FFF2-40B4-BE49-F238E27FC236}">
                  <a16:creationId xmlns:a16="http://schemas.microsoft.com/office/drawing/2014/main" id="{1B6D7F7E-BCFF-4D4A-B9AF-65D3E33D27BD}"/>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1" name="Ovaal 110">
              <a:extLst>
                <a:ext uri="{FF2B5EF4-FFF2-40B4-BE49-F238E27FC236}">
                  <a16:creationId xmlns:a16="http://schemas.microsoft.com/office/drawing/2014/main" id="{0C124C2B-6BB0-4FFB-A4AB-1CEA336D4A2D}"/>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12" name="Ovaal 111">
              <a:extLst>
                <a:ext uri="{FF2B5EF4-FFF2-40B4-BE49-F238E27FC236}">
                  <a16:creationId xmlns:a16="http://schemas.microsoft.com/office/drawing/2014/main" id="{1E20AE00-5910-4920-9892-6FAF79A38D3F}"/>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3" name="Ovaal 112">
              <a:extLst>
                <a:ext uri="{FF2B5EF4-FFF2-40B4-BE49-F238E27FC236}">
                  <a16:creationId xmlns:a16="http://schemas.microsoft.com/office/drawing/2014/main" id="{BDF53816-113E-42C7-BF32-7E8203FDD0A1}"/>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14" name="Meer informatie">
              <a:extLst>
                <a:ext uri="{FF2B5EF4-FFF2-40B4-BE49-F238E27FC236}">
                  <a16:creationId xmlns:a16="http://schemas.microsoft.com/office/drawing/2014/main" id="{68935F07-D238-4745-BFD4-35E9488F0E0E}"/>
                </a:ext>
              </a:extLst>
            </p:cNvPr>
            <p:cNvGrpSpPr/>
            <p:nvPr userDrawn="1"/>
          </p:nvGrpSpPr>
          <p:grpSpPr>
            <a:xfrm>
              <a:off x="-3838247" y="5264509"/>
              <a:ext cx="3592791" cy="598458"/>
              <a:chOff x="-3741486" y="4170042"/>
              <a:chExt cx="3592791" cy="598458"/>
            </a:xfrm>
          </p:grpSpPr>
          <p:sp>
            <p:nvSpPr>
              <p:cNvPr id="131" name="Freeform 101">
                <a:extLst>
                  <a:ext uri="{FF2B5EF4-FFF2-40B4-BE49-F238E27FC236}">
                    <a16:creationId xmlns:a16="http://schemas.microsoft.com/office/drawing/2014/main" id="{4FF646AD-0896-40C6-BF78-66CC2B13B8DD}"/>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32" name="Rechthoek 131">
                <a:extLst>
                  <a:ext uri="{FF2B5EF4-FFF2-40B4-BE49-F238E27FC236}">
                    <a16:creationId xmlns:a16="http://schemas.microsoft.com/office/drawing/2014/main" id="{77EAE8E1-58ED-4508-9AFB-8E9E6134CA59}"/>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15" name="Rechthoek 114">
              <a:extLst>
                <a:ext uri="{FF2B5EF4-FFF2-40B4-BE49-F238E27FC236}">
                  <a16:creationId xmlns:a16="http://schemas.microsoft.com/office/drawing/2014/main" id="{D6D67F93-1C00-40CE-A923-80AFF763C64D}"/>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16" name="Ovaal 115">
              <a:extLst>
                <a:ext uri="{FF2B5EF4-FFF2-40B4-BE49-F238E27FC236}">
                  <a16:creationId xmlns:a16="http://schemas.microsoft.com/office/drawing/2014/main" id="{A671E652-550A-493C-A801-FB7230E847D8}"/>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7" name="Ovaal 116">
              <a:extLst>
                <a:ext uri="{FF2B5EF4-FFF2-40B4-BE49-F238E27FC236}">
                  <a16:creationId xmlns:a16="http://schemas.microsoft.com/office/drawing/2014/main" id="{BD4A8632-4C38-4F6F-90CD-2D8BDC6ED7AC}"/>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18" name="Rechthoek 117">
              <a:extLst>
                <a:ext uri="{FF2B5EF4-FFF2-40B4-BE49-F238E27FC236}">
                  <a16:creationId xmlns:a16="http://schemas.microsoft.com/office/drawing/2014/main" id="{B32CC56A-55A6-47FA-806D-9314BA9C11A5}"/>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19" name="Rechthoek 118">
              <a:extLst>
                <a:ext uri="{FF2B5EF4-FFF2-40B4-BE49-F238E27FC236}">
                  <a16:creationId xmlns:a16="http://schemas.microsoft.com/office/drawing/2014/main" id="{4A4D26AE-04C2-49CE-80F0-2683E61AF24E}"/>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20" name="Rechthoek 119">
              <a:extLst>
                <a:ext uri="{FF2B5EF4-FFF2-40B4-BE49-F238E27FC236}">
                  <a16:creationId xmlns:a16="http://schemas.microsoft.com/office/drawing/2014/main" id="{25E86DAF-5223-412B-81FD-33A809294B6A}"/>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21" name="Rechte verbindingslijn 120">
              <a:extLst>
                <a:ext uri="{FF2B5EF4-FFF2-40B4-BE49-F238E27FC236}">
                  <a16:creationId xmlns:a16="http://schemas.microsoft.com/office/drawing/2014/main" id="{5EC1301A-5FF7-4A7B-9CF4-C93CC203C121}"/>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22" name="Rechte verbindingslijn 121">
              <a:extLst>
                <a:ext uri="{FF2B5EF4-FFF2-40B4-BE49-F238E27FC236}">
                  <a16:creationId xmlns:a16="http://schemas.microsoft.com/office/drawing/2014/main" id="{507401AB-8EA6-4934-A59F-63EE9549B117}"/>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23" name="Rechte verbindingslijn 122">
              <a:extLst>
                <a:ext uri="{FF2B5EF4-FFF2-40B4-BE49-F238E27FC236}">
                  <a16:creationId xmlns:a16="http://schemas.microsoft.com/office/drawing/2014/main" id="{A6670EA9-DEF2-4F1A-AC37-98CDE9963F29}"/>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24" name="Rechte verbindingslijn 123">
              <a:extLst>
                <a:ext uri="{FF2B5EF4-FFF2-40B4-BE49-F238E27FC236}">
                  <a16:creationId xmlns:a16="http://schemas.microsoft.com/office/drawing/2014/main" id="{367E4209-12F5-4B06-8BBE-7ADAF05E6C4B}"/>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25" name="Rechthoek 124">
              <a:extLst>
                <a:ext uri="{FF2B5EF4-FFF2-40B4-BE49-F238E27FC236}">
                  <a16:creationId xmlns:a16="http://schemas.microsoft.com/office/drawing/2014/main" id="{0EC18042-497C-4C84-A19E-FB1B6CBFE876}"/>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26" name="Rechthoek 125">
              <a:extLst>
                <a:ext uri="{FF2B5EF4-FFF2-40B4-BE49-F238E27FC236}">
                  <a16:creationId xmlns:a16="http://schemas.microsoft.com/office/drawing/2014/main" id="{92CC88F5-7278-4AF1-B41A-953AD70BA24D}"/>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27" name="Rechthoek 126">
              <a:extLst>
                <a:ext uri="{FF2B5EF4-FFF2-40B4-BE49-F238E27FC236}">
                  <a16:creationId xmlns:a16="http://schemas.microsoft.com/office/drawing/2014/main" id="{A0ACE085-156D-4EE3-A324-836E9E5D64D0}"/>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28" name="Ovaal 127">
              <a:extLst>
                <a:ext uri="{FF2B5EF4-FFF2-40B4-BE49-F238E27FC236}">
                  <a16:creationId xmlns:a16="http://schemas.microsoft.com/office/drawing/2014/main" id="{F23ADAC9-953F-4B3F-A2D2-2083F18031F6}"/>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29" name="Ovaal 128">
              <a:extLst>
                <a:ext uri="{FF2B5EF4-FFF2-40B4-BE49-F238E27FC236}">
                  <a16:creationId xmlns:a16="http://schemas.microsoft.com/office/drawing/2014/main" id="{F1A5EE7E-8809-4B66-A64E-1435ADA64C38}"/>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30" name="Rechthoek 129">
              <a:extLst>
                <a:ext uri="{FF2B5EF4-FFF2-40B4-BE49-F238E27FC236}">
                  <a16:creationId xmlns:a16="http://schemas.microsoft.com/office/drawing/2014/main" id="{DDC46903-7E4E-4312-A277-8CB404A37045}"/>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265" name="Tijdelijke aanduiding voor tekst 7">
            <a:extLst>
              <a:ext uri="{FF2B5EF4-FFF2-40B4-BE49-F238E27FC236}">
                <a16:creationId xmlns:a16="http://schemas.microsoft.com/office/drawing/2014/main" id="{03BC99DE-DBC2-43DE-A9A9-FAFDA8AA476C}"/>
              </a:ext>
            </a:extLst>
          </p:cNvPr>
          <p:cNvSpPr>
            <a:spLocks noGrp="1"/>
          </p:cNvSpPr>
          <p:nvPr>
            <p:ph type="body" sz="quarter" idx="17" hasCustomPrompt="1"/>
          </p:nvPr>
        </p:nvSpPr>
        <p:spPr>
          <a:xfrm>
            <a:off x="662715" y="1252539"/>
            <a:ext cx="10879984"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a:t>Bullet</a:t>
            </a:r>
          </a:p>
          <a:p>
            <a:pPr lvl="1"/>
            <a:r>
              <a:rPr lang="en-GB" noProof="0"/>
              <a:t>Sub-bullet</a:t>
            </a:r>
          </a:p>
          <a:p>
            <a:pPr lvl="2"/>
            <a:r>
              <a:rPr lang="en-GB" noProof="0"/>
              <a:t>Sub-bullet #2</a:t>
            </a:r>
          </a:p>
          <a:p>
            <a:pPr lvl="3"/>
            <a:r>
              <a:rPr lang="en-GB" noProof="0"/>
              <a:t>Sub-bullet #3</a:t>
            </a:r>
          </a:p>
          <a:p>
            <a:pPr lvl="4"/>
            <a:r>
              <a:rPr lang="en-GB" noProof="0"/>
              <a:t>Default text</a:t>
            </a:r>
          </a:p>
          <a:p>
            <a:pPr lvl="5"/>
            <a:r>
              <a:rPr lang="en-GB" noProof="0"/>
              <a:t>Subtitle</a:t>
            </a:r>
          </a:p>
          <a:p>
            <a:pPr lvl="6"/>
            <a:r>
              <a:rPr lang="en-GB" noProof="0"/>
              <a:t>Numerical bullet</a:t>
            </a:r>
          </a:p>
          <a:p>
            <a:pPr lvl="7"/>
            <a:r>
              <a:rPr lang="en-GB" noProof="0"/>
              <a:t>Quote text</a:t>
            </a:r>
          </a:p>
          <a:p>
            <a:pPr lvl="8"/>
            <a:r>
              <a:rPr lang="en-GB" noProof="0"/>
              <a:t>Bullet</a:t>
            </a:r>
          </a:p>
        </p:txBody>
      </p:sp>
      <p:sp>
        <p:nvSpPr>
          <p:cNvPr id="98" name="Tekstvak 97">
            <a:extLst>
              <a:ext uri="{FF2B5EF4-FFF2-40B4-BE49-F238E27FC236}">
                <a16:creationId xmlns:a16="http://schemas.microsoft.com/office/drawing/2014/main" id="{3640845C-48A8-46A0-B65E-7155B733641A}"/>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518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Empty</a:t>
            </a:r>
          </a:p>
        </p:txBody>
      </p:sp>
      <p:sp>
        <p:nvSpPr>
          <p:cNvPr id="12" name="TextBox 7">
            <a:extLst>
              <a:ext uri="{FF2B5EF4-FFF2-40B4-BE49-F238E27FC236}">
                <a16:creationId xmlns:a16="http://schemas.microsoft.com/office/drawing/2014/main" id="{8FD1A408-D68F-409E-9E97-3B4479FFB06D}"/>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ijdelijke aanduiding voor dianummer 5">
            <a:extLst>
              <a:ext uri="{FF2B5EF4-FFF2-40B4-BE49-F238E27FC236}">
                <a16:creationId xmlns:a16="http://schemas.microsoft.com/office/drawing/2014/main" id="{7A0648CF-75D1-4702-9F53-A4295D08D233}"/>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4" name="Table 13">
            <a:extLst>
              <a:ext uri="{FF2B5EF4-FFF2-40B4-BE49-F238E27FC236}">
                <a16:creationId xmlns:a16="http://schemas.microsoft.com/office/drawing/2014/main" id="{143F476C-6B12-490E-8FF0-5F63221110D5}"/>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22" name="Picture 2">
            <a:extLst>
              <a:ext uri="{FF2B5EF4-FFF2-40B4-BE49-F238E27FC236}">
                <a16:creationId xmlns:a16="http://schemas.microsoft.com/office/drawing/2014/main" id="{42A63206-350E-4322-BEC2-757DC05F80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24" name="Tijdelijke aanduiding voor datum 3">
            <a:extLst>
              <a:ext uri="{FF2B5EF4-FFF2-40B4-BE49-F238E27FC236}">
                <a16:creationId xmlns:a16="http://schemas.microsoft.com/office/drawing/2014/main" id="{A434DAD1-4D51-4E13-8390-EDB76B37FD20}"/>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25" name="Tijdelijke aanduiding voor voettekst 4">
            <a:extLst>
              <a:ext uri="{FF2B5EF4-FFF2-40B4-BE49-F238E27FC236}">
                <a16:creationId xmlns:a16="http://schemas.microsoft.com/office/drawing/2014/main" id="{944E4550-F57D-4D5E-89E4-7C7D2106E598}"/>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1" name="Tijdelijke aanduiding voor tekst 4">
            <a:extLst>
              <a:ext uri="{FF2B5EF4-FFF2-40B4-BE49-F238E27FC236}">
                <a16:creationId xmlns:a16="http://schemas.microsoft.com/office/drawing/2014/main" id="{B99967ED-70CB-4443-9069-6DC76003E78B}"/>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sp>
        <p:nvSpPr>
          <p:cNvPr id="15" name="Tekstvak 14">
            <a:extLst>
              <a:ext uri="{FF2B5EF4-FFF2-40B4-BE49-F238E27FC236}">
                <a16:creationId xmlns:a16="http://schemas.microsoft.com/office/drawing/2014/main" id="{6A5E621A-E133-4E57-8327-0E8C68AE7DA8}"/>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225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utro">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7D790B55-E1BF-4300-8BDC-6BF1CA9F5908}"/>
              </a:ext>
            </a:extLst>
          </p:cNvPr>
          <p:cNvSpPr/>
          <p:nvPr userDrawn="1"/>
        </p:nvSpPr>
        <p:spPr>
          <a:xfrm>
            <a:off x="-15459" y="-76900"/>
            <a:ext cx="12207459" cy="109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Outro</a:t>
            </a:r>
          </a:p>
        </p:txBody>
      </p:sp>
      <p:sp>
        <p:nvSpPr>
          <p:cNvPr id="173" name="TextBox 7">
            <a:extLst>
              <a:ext uri="{FF2B5EF4-FFF2-40B4-BE49-F238E27FC236}">
                <a16:creationId xmlns:a16="http://schemas.microsoft.com/office/drawing/2014/main" id="{FEBFF78C-7B0D-49EA-9D8B-D0CC36EE03FD}"/>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0" name="Tijdelijke aanduiding voor afbeelding 5">
            <a:extLst>
              <a:ext uri="{FF2B5EF4-FFF2-40B4-BE49-F238E27FC236}">
                <a16:creationId xmlns:a16="http://schemas.microsoft.com/office/drawing/2014/main" id="{C091D6B4-538C-4EE3-834D-5144D9E9AC42}"/>
              </a:ext>
            </a:extLst>
          </p:cNvPr>
          <p:cNvSpPr>
            <a:spLocks noGrp="1"/>
          </p:cNvSpPr>
          <p:nvPr>
            <p:ph type="pic" sz="quarter" idx="15" hasCustomPrompt="1"/>
          </p:nvPr>
        </p:nvSpPr>
        <p:spPr>
          <a:xfrm>
            <a:off x="-19429" y="-83737"/>
            <a:ext cx="12211430" cy="6455203"/>
          </a:xfrm>
          <a:prstGeom prst="rect">
            <a:avLst/>
          </a:prstGeom>
          <a:solidFill>
            <a:schemeClr val="bg1">
              <a:lumMod val="95000"/>
            </a:schemeClr>
          </a:solidFill>
        </p:spPr>
        <p:txBody>
          <a:bodyPr anchor="ctr"/>
          <a:lstStyle>
            <a:lvl1pPr marL="0" indent="0" algn="ctr">
              <a:buNone/>
              <a:defRPr/>
            </a:lvl1pPr>
          </a:lstStyle>
          <a:p>
            <a:r>
              <a:rPr lang="en-GB" noProof="0" dirty="0"/>
              <a:t>Click on the icon below </a:t>
            </a:r>
            <a:br>
              <a:rPr lang="en-GB" noProof="0" dirty="0"/>
            </a:br>
            <a:r>
              <a:rPr lang="en-GB" noProof="0" dirty="0"/>
              <a:t/>
            </a:r>
            <a:br>
              <a:rPr lang="en-GB" noProof="0" dirty="0"/>
            </a:br>
            <a:r>
              <a:rPr lang="en-GB" noProof="0" dirty="0"/>
              <a:t/>
            </a:r>
            <a:br>
              <a:rPr lang="en-GB" noProof="0" dirty="0"/>
            </a:br>
            <a:r>
              <a:rPr lang="en-GB" noProof="0" dirty="0"/>
              <a:t/>
            </a:r>
            <a:br>
              <a:rPr lang="en-GB" noProof="0" dirty="0"/>
            </a:br>
            <a:r>
              <a:rPr lang="en-GB" noProof="0" dirty="0"/>
              <a:t>to add an image</a:t>
            </a:r>
          </a:p>
        </p:txBody>
      </p:sp>
      <p:sp>
        <p:nvSpPr>
          <p:cNvPr id="6" name="Tijdelijke aanduiding voor tekst 5">
            <a:extLst>
              <a:ext uri="{FF2B5EF4-FFF2-40B4-BE49-F238E27FC236}">
                <a16:creationId xmlns:a16="http://schemas.microsoft.com/office/drawing/2014/main" id="{87773628-F48E-4970-A24F-F4555245B88D}"/>
              </a:ext>
            </a:extLst>
          </p:cNvPr>
          <p:cNvSpPr>
            <a:spLocks noGrp="1"/>
          </p:cNvSpPr>
          <p:nvPr>
            <p:ph type="body" sz="quarter" idx="16"/>
          </p:nvPr>
        </p:nvSpPr>
        <p:spPr>
          <a:xfrm>
            <a:off x="-60683" y="4896857"/>
            <a:ext cx="12297289" cy="1961143"/>
          </a:xfrm>
          <a:solidFill>
            <a:schemeClr val="tx2"/>
          </a:solidFill>
        </p:spPr>
        <p:txBody>
          <a:bodyPr/>
          <a:lstStyle>
            <a:lvl1pPr marL="0" indent="0">
              <a:buNone/>
              <a:defRPr sz="100">
                <a:solidFill>
                  <a:schemeClr val="tx2"/>
                </a:solidFill>
              </a:defRPr>
            </a:lvl1pPr>
          </a:lstStyle>
          <a:p>
            <a:pPr lvl="0"/>
            <a:endParaRPr lang="en-GB" noProof="0" dirty="0"/>
          </a:p>
        </p:txBody>
      </p:sp>
      <p:sp>
        <p:nvSpPr>
          <p:cNvPr id="193" name="Tijdelijke aanduiding voor tekst 8">
            <a:extLst>
              <a:ext uri="{FF2B5EF4-FFF2-40B4-BE49-F238E27FC236}">
                <a16:creationId xmlns:a16="http://schemas.microsoft.com/office/drawing/2014/main" id="{5FBE6E1B-DAB1-4061-8C57-03792E84B0BF}"/>
              </a:ext>
            </a:extLst>
          </p:cNvPr>
          <p:cNvSpPr>
            <a:spLocks noGrp="1"/>
          </p:cNvSpPr>
          <p:nvPr>
            <p:ph type="body" sz="quarter" idx="17" hasCustomPrompt="1"/>
          </p:nvPr>
        </p:nvSpPr>
        <p:spPr>
          <a:xfrm>
            <a:off x="257494" y="171173"/>
            <a:ext cx="2927342" cy="1789971"/>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txBody>
          <a:bodyPr/>
          <a:lstStyle>
            <a:lvl1pPr marL="0" indent="0">
              <a:buNone/>
              <a:defRPr/>
            </a:lvl1pPr>
          </a:lstStyle>
          <a:p>
            <a:pPr lvl="0"/>
            <a:r>
              <a:rPr lang="en-GB" noProof="0" dirty="0"/>
              <a:t> </a:t>
            </a:r>
          </a:p>
        </p:txBody>
      </p:sp>
      <p:sp>
        <p:nvSpPr>
          <p:cNvPr id="194" name="Tijdelijke aanduiding voor verticale tekst 2">
            <a:extLst>
              <a:ext uri="{FF2B5EF4-FFF2-40B4-BE49-F238E27FC236}">
                <a16:creationId xmlns:a16="http://schemas.microsoft.com/office/drawing/2014/main" id="{D8789AB0-BF90-47CB-9955-6475B5B8BBAF}"/>
              </a:ext>
            </a:extLst>
          </p:cNvPr>
          <p:cNvSpPr>
            <a:spLocks noGrp="1"/>
          </p:cNvSpPr>
          <p:nvPr>
            <p:ph type="body" orient="vert" idx="33" hasCustomPrompt="1"/>
          </p:nvPr>
        </p:nvSpPr>
        <p:spPr>
          <a:xfrm>
            <a:off x="662715" y="5565229"/>
            <a:ext cx="7052921" cy="872592"/>
          </a:xfrm>
        </p:spPr>
        <p:txBody>
          <a:bodyPr vert="horz" wrap="none" anchor="ctr"/>
          <a:lstStyle>
            <a:lvl1pPr marL="0" indent="0">
              <a:lnSpc>
                <a:spcPct val="70000"/>
              </a:lnSpc>
              <a:spcBef>
                <a:spcPts val="100"/>
              </a:spcBef>
              <a:spcAft>
                <a:spcPts val="100"/>
              </a:spcAft>
              <a:buClr>
                <a:schemeClr val="bg1"/>
              </a:buClr>
              <a:buNone/>
              <a:defRPr sz="4400" b="0" i="0" baseline="0">
                <a:solidFill>
                  <a:schemeClr val="tx1"/>
                </a:solidFill>
              </a:defRPr>
            </a:lvl1pPr>
            <a:lvl2pPr marL="0" indent="0">
              <a:lnSpc>
                <a:spcPct val="70000"/>
              </a:lnSpc>
              <a:spcBef>
                <a:spcPts val="100"/>
              </a:spcBef>
              <a:spcAft>
                <a:spcPts val="100"/>
              </a:spcAft>
              <a:buNone/>
              <a:defRPr sz="2000" b="0">
                <a:solidFill>
                  <a:schemeClr val="bg2">
                    <a:lumMod val="50000"/>
                  </a:schemeClr>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b="1" noProof="0" dirty="0"/>
              <a:t>Thank you</a:t>
            </a:r>
            <a:r>
              <a:rPr lang="en-GB" b="1" noProof="0"/>
              <a:t>, [Customer Name]</a:t>
            </a:r>
            <a:endParaRPr lang="en-GB" noProof="0" dirty="0"/>
          </a:p>
        </p:txBody>
      </p:sp>
      <p:sp>
        <p:nvSpPr>
          <p:cNvPr id="196" name="Tijdelijke aanduiding voor tekst 5">
            <a:extLst>
              <a:ext uri="{FF2B5EF4-FFF2-40B4-BE49-F238E27FC236}">
                <a16:creationId xmlns:a16="http://schemas.microsoft.com/office/drawing/2014/main" id="{C7D16968-CA0D-45FB-B5DE-2CC2CD0951E5}"/>
              </a:ext>
            </a:extLst>
          </p:cNvPr>
          <p:cNvSpPr>
            <a:spLocks noGrp="1"/>
          </p:cNvSpPr>
          <p:nvPr>
            <p:ph type="body" sz="quarter" idx="34"/>
          </p:nvPr>
        </p:nvSpPr>
        <p:spPr>
          <a:xfrm>
            <a:off x="9114000" y="1206870"/>
            <a:ext cx="3078000" cy="601200"/>
          </a:xfrm>
          <a:solidFill>
            <a:schemeClr val="tx2"/>
          </a:solidFill>
        </p:spPr>
        <p:txBody>
          <a:bodyPr/>
          <a:lstStyle>
            <a:lvl1pPr marL="0" indent="0">
              <a:buNone/>
              <a:defRPr sz="100" b="0">
                <a:solidFill>
                  <a:schemeClr val="tx2"/>
                </a:solidFill>
              </a:defRPr>
            </a:lvl1pPr>
          </a:lstStyle>
          <a:p>
            <a:pPr lvl="0"/>
            <a:endParaRPr lang="en-GB" noProof="0" dirty="0"/>
          </a:p>
        </p:txBody>
      </p:sp>
      <p:sp>
        <p:nvSpPr>
          <p:cNvPr id="197" name="Tijdelijke aanduiding voor tekst 5">
            <a:extLst>
              <a:ext uri="{FF2B5EF4-FFF2-40B4-BE49-F238E27FC236}">
                <a16:creationId xmlns:a16="http://schemas.microsoft.com/office/drawing/2014/main" id="{66C8403D-949C-4E07-833E-5C4F2D9DB733}"/>
              </a:ext>
            </a:extLst>
          </p:cNvPr>
          <p:cNvSpPr>
            <a:spLocks noGrp="1"/>
          </p:cNvSpPr>
          <p:nvPr>
            <p:ph type="body" sz="quarter" idx="35"/>
          </p:nvPr>
        </p:nvSpPr>
        <p:spPr>
          <a:xfrm>
            <a:off x="9114000" y="2110486"/>
            <a:ext cx="3078000" cy="601200"/>
          </a:xfrm>
          <a:solidFill>
            <a:schemeClr val="tx2"/>
          </a:solidFill>
        </p:spPr>
        <p:txBody>
          <a:bodyPr/>
          <a:lstStyle>
            <a:lvl1pPr marL="0" indent="0">
              <a:buNone/>
              <a:defRPr sz="100">
                <a:solidFill>
                  <a:schemeClr val="tx2"/>
                </a:solidFill>
              </a:defRPr>
            </a:lvl1pPr>
          </a:lstStyle>
          <a:p>
            <a:pPr lvl="0"/>
            <a:endParaRPr lang="en-GB" noProof="0" dirty="0"/>
          </a:p>
        </p:txBody>
      </p:sp>
      <p:sp>
        <p:nvSpPr>
          <p:cNvPr id="198" name="Tijdelijke aanduiding voor tekst 5">
            <a:extLst>
              <a:ext uri="{FF2B5EF4-FFF2-40B4-BE49-F238E27FC236}">
                <a16:creationId xmlns:a16="http://schemas.microsoft.com/office/drawing/2014/main" id="{8385D735-5817-437E-AF78-BF15F1FB2475}"/>
              </a:ext>
            </a:extLst>
          </p:cNvPr>
          <p:cNvSpPr>
            <a:spLocks noGrp="1"/>
          </p:cNvSpPr>
          <p:nvPr>
            <p:ph type="body" sz="quarter" idx="36"/>
          </p:nvPr>
        </p:nvSpPr>
        <p:spPr>
          <a:xfrm>
            <a:off x="9114000" y="3014101"/>
            <a:ext cx="3078000" cy="601200"/>
          </a:xfrm>
          <a:solidFill>
            <a:schemeClr val="tx2"/>
          </a:solidFill>
        </p:spPr>
        <p:txBody>
          <a:bodyPr/>
          <a:lstStyle>
            <a:lvl1pPr marL="0" indent="0">
              <a:buNone/>
              <a:defRPr sz="100">
                <a:solidFill>
                  <a:schemeClr val="tx2"/>
                </a:solidFill>
              </a:defRPr>
            </a:lvl1pPr>
          </a:lstStyle>
          <a:p>
            <a:pPr lvl="0"/>
            <a:endParaRPr lang="en-GB" noProof="0" dirty="0"/>
          </a:p>
        </p:txBody>
      </p:sp>
      <p:sp>
        <p:nvSpPr>
          <p:cNvPr id="200" name="Tijdelijke aanduiding voor verticale tekst 2">
            <a:extLst>
              <a:ext uri="{FF2B5EF4-FFF2-40B4-BE49-F238E27FC236}">
                <a16:creationId xmlns:a16="http://schemas.microsoft.com/office/drawing/2014/main" id="{838F5259-C045-4114-B758-71A4783CA08D}"/>
              </a:ext>
            </a:extLst>
          </p:cNvPr>
          <p:cNvSpPr>
            <a:spLocks noGrp="1"/>
          </p:cNvSpPr>
          <p:nvPr>
            <p:ph type="body" orient="vert" idx="37" hasCustomPrompt="1"/>
          </p:nvPr>
        </p:nvSpPr>
        <p:spPr>
          <a:xfrm>
            <a:off x="9427621" y="1206870"/>
            <a:ext cx="2450759" cy="601200"/>
          </a:xfrm>
        </p:spPr>
        <p:txBody>
          <a:bodyPr vert="horz" wrap="none" tIns="36000" anchor="ctr"/>
          <a:lstStyle>
            <a:lvl1pPr marL="0" indent="0" algn="ctr">
              <a:lnSpc>
                <a:spcPct val="70000"/>
              </a:lnSpc>
              <a:spcBef>
                <a:spcPts val="100"/>
              </a:spcBef>
              <a:spcAft>
                <a:spcPts val="100"/>
              </a:spcAft>
              <a:buClr>
                <a:schemeClr val="bg1"/>
              </a:buClr>
              <a:buNone/>
              <a:defRPr sz="1600" b="0" i="0" baseline="0">
                <a:solidFill>
                  <a:schemeClr val="tx1"/>
                </a:solidFill>
              </a:defRPr>
            </a:lvl1pPr>
            <a:lvl2pPr marL="0" indent="0">
              <a:lnSpc>
                <a:spcPct val="70000"/>
              </a:lnSpc>
              <a:spcBef>
                <a:spcPts val="100"/>
              </a:spcBef>
              <a:spcAft>
                <a:spcPts val="100"/>
              </a:spcAft>
              <a:buNone/>
              <a:defRPr sz="2000" b="0">
                <a:solidFill>
                  <a:schemeClr val="bg2">
                    <a:lumMod val="50000"/>
                  </a:schemeClr>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b="1" noProof="0"/>
              <a:t>Insert website</a:t>
            </a:r>
            <a:endParaRPr lang="en-GB" noProof="0" dirty="0"/>
          </a:p>
        </p:txBody>
      </p:sp>
      <p:sp>
        <p:nvSpPr>
          <p:cNvPr id="201" name="Tijdelijke aanduiding voor verticale tekst 2">
            <a:extLst>
              <a:ext uri="{FF2B5EF4-FFF2-40B4-BE49-F238E27FC236}">
                <a16:creationId xmlns:a16="http://schemas.microsoft.com/office/drawing/2014/main" id="{29F776AB-D4BD-4AFD-BC1A-545177D88B32}"/>
              </a:ext>
            </a:extLst>
          </p:cNvPr>
          <p:cNvSpPr>
            <a:spLocks noGrp="1"/>
          </p:cNvSpPr>
          <p:nvPr>
            <p:ph type="body" orient="vert" idx="38" hasCustomPrompt="1"/>
          </p:nvPr>
        </p:nvSpPr>
        <p:spPr>
          <a:xfrm>
            <a:off x="9427621" y="2110486"/>
            <a:ext cx="2450759" cy="601200"/>
          </a:xfrm>
        </p:spPr>
        <p:txBody>
          <a:bodyPr vert="horz" wrap="none" tIns="36000" anchor="ctr"/>
          <a:lstStyle>
            <a:lvl1pPr marL="0" indent="0" algn="ctr">
              <a:lnSpc>
                <a:spcPct val="70000"/>
              </a:lnSpc>
              <a:spcBef>
                <a:spcPts val="100"/>
              </a:spcBef>
              <a:spcAft>
                <a:spcPts val="100"/>
              </a:spcAft>
              <a:buClr>
                <a:schemeClr val="bg1"/>
              </a:buClr>
              <a:buNone/>
              <a:defRPr sz="1600" b="0" i="0" baseline="0">
                <a:solidFill>
                  <a:schemeClr val="tx1"/>
                </a:solidFill>
              </a:defRPr>
            </a:lvl1pPr>
            <a:lvl2pPr marL="0" indent="0">
              <a:lnSpc>
                <a:spcPct val="70000"/>
              </a:lnSpc>
              <a:spcBef>
                <a:spcPts val="100"/>
              </a:spcBef>
              <a:spcAft>
                <a:spcPts val="100"/>
              </a:spcAft>
              <a:buNone/>
              <a:defRPr sz="2000" b="0">
                <a:solidFill>
                  <a:schemeClr val="bg2">
                    <a:lumMod val="50000"/>
                  </a:schemeClr>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b="1" noProof="0"/>
              <a:t>Insert E-mail</a:t>
            </a:r>
            <a:endParaRPr lang="en-GB" noProof="0" dirty="0"/>
          </a:p>
        </p:txBody>
      </p:sp>
      <p:sp>
        <p:nvSpPr>
          <p:cNvPr id="202" name="Tijdelijke aanduiding voor verticale tekst 2">
            <a:extLst>
              <a:ext uri="{FF2B5EF4-FFF2-40B4-BE49-F238E27FC236}">
                <a16:creationId xmlns:a16="http://schemas.microsoft.com/office/drawing/2014/main" id="{40815C27-57B2-4F21-B134-9AE5D4685E90}"/>
              </a:ext>
            </a:extLst>
          </p:cNvPr>
          <p:cNvSpPr>
            <a:spLocks noGrp="1"/>
          </p:cNvSpPr>
          <p:nvPr>
            <p:ph type="body" orient="vert" idx="39" hasCustomPrompt="1"/>
          </p:nvPr>
        </p:nvSpPr>
        <p:spPr>
          <a:xfrm>
            <a:off x="9427621" y="3014101"/>
            <a:ext cx="2450759" cy="601200"/>
          </a:xfrm>
        </p:spPr>
        <p:txBody>
          <a:bodyPr vert="horz" wrap="none" tIns="36000" anchor="ctr"/>
          <a:lstStyle>
            <a:lvl1pPr marL="0" indent="0" algn="ctr">
              <a:lnSpc>
                <a:spcPct val="70000"/>
              </a:lnSpc>
              <a:spcBef>
                <a:spcPts val="100"/>
              </a:spcBef>
              <a:spcAft>
                <a:spcPts val="100"/>
              </a:spcAft>
              <a:buClr>
                <a:schemeClr val="bg1"/>
              </a:buClr>
              <a:buNone/>
              <a:defRPr sz="1600" b="0" i="0" baseline="0">
                <a:solidFill>
                  <a:schemeClr val="tx1"/>
                </a:solidFill>
              </a:defRPr>
            </a:lvl1pPr>
            <a:lvl2pPr marL="0" indent="0">
              <a:lnSpc>
                <a:spcPct val="70000"/>
              </a:lnSpc>
              <a:spcBef>
                <a:spcPts val="100"/>
              </a:spcBef>
              <a:spcAft>
                <a:spcPts val="100"/>
              </a:spcAft>
              <a:buNone/>
              <a:defRPr sz="2000" b="0">
                <a:solidFill>
                  <a:schemeClr val="bg2">
                    <a:lumMod val="50000"/>
                  </a:schemeClr>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b="1" noProof="0"/>
              <a:t>Insert Telephone number</a:t>
            </a:r>
            <a:endParaRPr lang="en-GB" noProof="0" dirty="0"/>
          </a:p>
        </p:txBody>
      </p:sp>
      <p:grpSp>
        <p:nvGrpSpPr>
          <p:cNvPr id="169" name="Instruction">
            <a:extLst>
              <a:ext uri="{FF2B5EF4-FFF2-40B4-BE49-F238E27FC236}">
                <a16:creationId xmlns:a16="http://schemas.microsoft.com/office/drawing/2014/main" id="{39C955B3-22C9-4726-A932-1E6B36A8E816}"/>
              </a:ext>
            </a:extLst>
          </p:cNvPr>
          <p:cNvGrpSpPr/>
          <p:nvPr userDrawn="1"/>
        </p:nvGrpSpPr>
        <p:grpSpPr>
          <a:xfrm>
            <a:off x="12391601" y="0"/>
            <a:ext cx="3183677" cy="6520417"/>
            <a:chOff x="12391601" y="0"/>
            <a:chExt cx="3183677" cy="6520417"/>
          </a:xfrm>
        </p:grpSpPr>
        <p:sp>
          <p:nvSpPr>
            <p:cNvPr id="171" name="Rechthoek 170">
              <a:extLst>
                <a:ext uri="{FF2B5EF4-FFF2-40B4-BE49-F238E27FC236}">
                  <a16:creationId xmlns:a16="http://schemas.microsoft.com/office/drawing/2014/main" id="{021158E1-6A31-4584-A941-9EA231EEA54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72" name="Ovaal 171">
              <a:extLst>
                <a:ext uri="{FF2B5EF4-FFF2-40B4-BE49-F238E27FC236}">
                  <a16:creationId xmlns:a16="http://schemas.microsoft.com/office/drawing/2014/main" id="{50AC2BEB-0E83-4D09-946F-A6E3961AE915}"/>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74" name="Rechte verbindingslijn 173">
              <a:extLst>
                <a:ext uri="{FF2B5EF4-FFF2-40B4-BE49-F238E27FC236}">
                  <a16:creationId xmlns:a16="http://schemas.microsoft.com/office/drawing/2014/main" id="{11C6B598-E442-4E89-8A0B-62963F68657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75" name="Rechte verbindingslijn 174">
              <a:extLst>
                <a:ext uri="{FF2B5EF4-FFF2-40B4-BE49-F238E27FC236}">
                  <a16:creationId xmlns:a16="http://schemas.microsoft.com/office/drawing/2014/main" id="{044B1D6C-7D5D-427B-BC86-B884E6ADA6AA}"/>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176" name="Rechthoek 175">
              <a:extLst>
                <a:ext uri="{FF2B5EF4-FFF2-40B4-BE49-F238E27FC236}">
                  <a16:creationId xmlns:a16="http://schemas.microsoft.com/office/drawing/2014/main" id="{B6313626-1ECB-4B52-82AD-9D7CA0835AC8}"/>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77" name="Ovaal 176">
              <a:extLst>
                <a:ext uri="{FF2B5EF4-FFF2-40B4-BE49-F238E27FC236}">
                  <a16:creationId xmlns:a16="http://schemas.microsoft.com/office/drawing/2014/main" id="{44C22A75-79A4-4E88-AE6F-FA96A1DCEA21}"/>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78" name="Rechthoek 177">
              <a:extLst>
                <a:ext uri="{FF2B5EF4-FFF2-40B4-BE49-F238E27FC236}">
                  <a16:creationId xmlns:a16="http://schemas.microsoft.com/office/drawing/2014/main" id="{FD81524E-A6F2-4122-AA49-758B936E11AE}"/>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79" name="Groep 178">
              <a:extLst>
                <a:ext uri="{FF2B5EF4-FFF2-40B4-BE49-F238E27FC236}">
                  <a16:creationId xmlns:a16="http://schemas.microsoft.com/office/drawing/2014/main" id="{A87E7578-B8C5-4167-9E15-C6A055574CEE}"/>
                </a:ext>
              </a:extLst>
            </p:cNvPr>
            <p:cNvGrpSpPr/>
            <p:nvPr userDrawn="1"/>
          </p:nvGrpSpPr>
          <p:grpSpPr>
            <a:xfrm>
              <a:off x="12757282" y="4011058"/>
              <a:ext cx="825500" cy="209550"/>
              <a:chOff x="13504624" y="2482850"/>
              <a:chExt cx="825500" cy="209550"/>
            </a:xfrm>
          </p:grpSpPr>
          <p:sp>
            <p:nvSpPr>
              <p:cNvPr id="246" name="Rechthoek 245">
                <a:extLst>
                  <a:ext uri="{FF2B5EF4-FFF2-40B4-BE49-F238E27FC236}">
                    <a16:creationId xmlns:a16="http://schemas.microsoft.com/office/drawing/2014/main" id="{F25BDF08-B453-4941-ADFB-8F3630FDB15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247" name="Rechte verbindingslijn 246">
                <a:extLst>
                  <a:ext uri="{FF2B5EF4-FFF2-40B4-BE49-F238E27FC236}">
                    <a16:creationId xmlns:a16="http://schemas.microsoft.com/office/drawing/2014/main" id="{E362B02D-AAE3-44C2-AE08-0A672D565E2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8" name="Gelijkbenige driehoek 247">
                <a:extLst>
                  <a:ext uri="{FF2B5EF4-FFF2-40B4-BE49-F238E27FC236}">
                    <a16:creationId xmlns:a16="http://schemas.microsoft.com/office/drawing/2014/main" id="{19C00344-49CE-4F06-8A63-D2A04D768EB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180" name="Rechte verbindingslijn 179">
              <a:extLst>
                <a:ext uri="{FF2B5EF4-FFF2-40B4-BE49-F238E27FC236}">
                  <a16:creationId xmlns:a16="http://schemas.microsoft.com/office/drawing/2014/main" id="{18F5306F-2EB4-4F8A-A8D8-9ACC502C9FFD}"/>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181" name="Ovaal 180">
              <a:extLst>
                <a:ext uri="{FF2B5EF4-FFF2-40B4-BE49-F238E27FC236}">
                  <a16:creationId xmlns:a16="http://schemas.microsoft.com/office/drawing/2014/main" id="{2AC11E65-B012-4D7B-9841-E1DEEB2F7AF3}"/>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2" name="Rechthoek 181">
              <a:extLst>
                <a:ext uri="{FF2B5EF4-FFF2-40B4-BE49-F238E27FC236}">
                  <a16:creationId xmlns:a16="http://schemas.microsoft.com/office/drawing/2014/main" id="{1013E084-48F2-44C2-BB37-836C129E58F8}"/>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83" name="Rechte verbindingslijn 182">
              <a:extLst>
                <a:ext uri="{FF2B5EF4-FFF2-40B4-BE49-F238E27FC236}">
                  <a16:creationId xmlns:a16="http://schemas.microsoft.com/office/drawing/2014/main" id="{333C026E-D81B-41BB-B82F-3B2EAB583C55}"/>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184" name="Groep 183">
              <a:extLst>
                <a:ext uri="{FF2B5EF4-FFF2-40B4-BE49-F238E27FC236}">
                  <a16:creationId xmlns:a16="http://schemas.microsoft.com/office/drawing/2014/main" id="{E8EAE1D3-3719-40DD-8228-BF1D11715E9E}"/>
                </a:ext>
              </a:extLst>
            </p:cNvPr>
            <p:cNvGrpSpPr/>
            <p:nvPr userDrawn="1"/>
          </p:nvGrpSpPr>
          <p:grpSpPr>
            <a:xfrm>
              <a:off x="12760441" y="1449654"/>
              <a:ext cx="299393" cy="278617"/>
              <a:chOff x="7542034" y="1187835"/>
              <a:chExt cx="1015112" cy="944671"/>
            </a:xfrm>
          </p:grpSpPr>
          <p:grpSp>
            <p:nvGrpSpPr>
              <p:cNvPr id="241" name="Groep 240">
                <a:extLst>
                  <a:ext uri="{FF2B5EF4-FFF2-40B4-BE49-F238E27FC236}">
                    <a16:creationId xmlns:a16="http://schemas.microsoft.com/office/drawing/2014/main" id="{F22ABFC5-9C6A-4EF2-8421-1178FBF9D24B}"/>
                  </a:ext>
                </a:extLst>
              </p:cNvPr>
              <p:cNvGrpSpPr/>
              <p:nvPr userDrawn="1"/>
            </p:nvGrpSpPr>
            <p:grpSpPr>
              <a:xfrm>
                <a:off x="7542034" y="1187835"/>
                <a:ext cx="1015112" cy="668740"/>
                <a:chOff x="7542034" y="1187835"/>
                <a:chExt cx="1015112" cy="668740"/>
              </a:xfrm>
            </p:grpSpPr>
            <p:sp>
              <p:nvSpPr>
                <p:cNvPr id="244" name="Rechthoek 243">
                  <a:extLst>
                    <a:ext uri="{FF2B5EF4-FFF2-40B4-BE49-F238E27FC236}">
                      <a16:creationId xmlns:a16="http://schemas.microsoft.com/office/drawing/2014/main" id="{25BC2646-774D-4E68-AC01-D50D3FCADF2D}"/>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45" name="Rechthoek 244">
                  <a:extLst>
                    <a:ext uri="{FF2B5EF4-FFF2-40B4-BE49-F238E27FC236}">
                      <a16:creationId xmlns:a16="http://schemas.microsoft.com/office/drawing/2014/main" id="{2122300F-C695-453C-96C7-9A991039A6CE}"/>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242" name="Boog 241">
                <a:extLst>
                  <a:ext uri="{FF2B5EF4-FFF2-40B4-BE49-F238E27FC236}">
                    <a16:creationId xmlns:a16="http://schemas.microsoft.com/office/drawing/2014/main" id="{A7A8A42A-D0DE-4526-A398-0DA5D9D3FA3F}"/>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243" name="Ovaal 242">
                <a:extLst>
                  <a:ext uri="{FF2B5EF4-FFF2-40B4-BE49-F238E27FC236}">
                    <a16:creationId xmlns:a16="http://schemas.microsoft.com/office/drawing/2014/main" id="{2DD52F91-2C53-425F-B2E5-6414C463E1BD}"/>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185" name="Groep 184">
              <a:extLst>
                <a:ext uri="{FF2B5EF4-FFF2-40B4-BE49-F238E27FC236}">
                  <a16:creationId xmlns:a16="http://schemas.microsoft.com/office/drawing/2014/main" id="{330621FF-9B29-4734-83FC-96C92717E30B}"/>
                </a:ext>
              </a:extLst>
            </p:cNvPr>
            <p:cNvGrpSpPr/>
            <p:nvPr userDrawn="1"/>
          </p:nvGrpSpPr>
          <p:grpSpPr>
            <a:xfrm>
              <a:off x="12757283" y="2787089"/>
              <a:ext cx="1624930" cy="538011"/>
              <a:chOff x="3120108" y="1120297"/>
              <a:chExt cx="1970638" cy="652475"/>
            </a:xfrm>
          </p:grpSpPr>
          <p:sp>
            <p:nvSpPr>
              <p:cNvPr id="216" name="Rechthoek 215">
                <a:extLst>
                  <a:ext uri="{FF2B5EF4-FFF2-40B4-BE49-F238E27FC236}">
                    <a16:creationId xmlns:a16="http://schemas.microsoft.com/office/drawing/2014/main" id="{422DDA7E-01B6-4CD3-83C7-2CC518045391}"/>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17" name="Rechthoek 216">
                <a:extLst>
                  <a:ext uri="{FF2B5EF4-FFF2-40B4-BE49-F238E27FC236}">
                    <a16:creationId xmlns:a16="http://schemas.microsoft.com/office/drawing/2014/main" id="{AD4DC26C-6BF2-4FED-A5EC-E74E39818D94}"/>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18" name="Tekstvak 217">
                <a:extLst>
                  <a:ext uri="{FF2B5EF4-FFF2-40B4-BE49-F238E27FC236}">
                    <a16:creationId xmlns:a16="http://schemas.microsoft.com/office/drawing/2014/main" id="{0F38C913-EB47-49DB-AC5C-FB161E732F2C}"/>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19" name="Tekstvak 218">
                <a:extLst>
                  <a:ext uri="{FF2B5EF4-FFF2-40B4-BE49-F238E27FC236}">
                    <a16:creationId xmlns:a16="http://schemas.microsoft.com/office/drawing/2014/main" id="{E094524D-1262-4C29-9227-DEA5717B9A8A}"/>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220" name="Picture 3">
                <a:extLst>
                  <a:ext uri="{FF2B5EF4-FFF2-40B4-BE49-F238E27FC236}">
                    <a16:creationId xmlns:a16="http://schemas.microsoft.com/office/drawing/2014/main" id="{0C89F390-7B54-42FE-B37F-914FE8B4F84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1" name="Groep 220">
                <a:extLst>
                  <a:ext uri="{FF2B5EF4-FFF2-40B4-BE49-F238E27FC236}">
                    <a16:creationId xmlns:a16="http://schemas.microsoft.com/office/drawing/2014/main" id="{692B4806-8FE2-47FF-9F11-AB5CA49F8603}"/>
                  </a:ext>
                </a:extLst>
              </p:cNvPr>
              <p:cNvGrpSpPr/>
              <p:nvPr userDrawn="1"/>
            </p:nvGrpSpPr>
            <p:grpSpPr>
              <a:xfrm>
                <a:off x="3177409" y="1196372"/>
                <a:ext cx="173010" cy="177121"/>
                <a:chOff x="3177409" y="1196372"/>
                <a:chExt cx="173010" cy="177121"/>
              </a:xfrm>
            </p:grpSpPr>
            <p:sp>
              <p:nvSpPr>
                <p:cNvPr id="231" name="Rechthoek: afgeronde hoeken 230">
                  <a:extLst>
                    <a:ext uri="{FF2B5EF4-FFF2-40B4-BE49-F238E27FC236}">
                      <a16:creationId xmlns:a16="http://schemas.microsoft.com/office/drawing/2014/main" id="{FA812C72-1116-4C91-B4CA-6F6869A68680}"/>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32" name="Rechthoek: afgeronde hoeken 231">
                  <a:extLst>
                    <a:ext uri="{FF2B5EF4-FFF2-40B4-BE49-F238E27FC236}">
                      <a16:creationId xmlns:a16="http://schemas.microsoft.com/office/drawing/2014/main" id="{AD703F3B-2336-49C3-8D0E-058EF7A0CE29}"/>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233" name="Groep 232">
                  <a:extLst>
                    <a:ext uri="{FF2B5EF4-FFF2-40B4-BE49-F238E27FC236}">
                      <a16:creationId xmlns:a16="http://schemas.microsoft.com/office/drawing/2014/main" id="{19B307D8-DCC8-4CA0-830E-0301C1265925}"/>
                    </a:ext>
                  </a:extLst>
                </p:cNvPr>
                <p:cNvGrpSpPr/>
                <p:nvPr userDrawn="1"/>
              </p:nvGrpSpPr>
              <p:grpSpPr>
                <a:xfrm>
                  <a:off x="3177409" y="1196372"/>
                  <a:ext cx="66573" cy="51968"/>
                  <a:chOff x="3177409" y="1196372"/>
                  <a:chExt cx="66573" cy="51968"/>
                </a:xfrm>
              </p:grpSpPr>
              <p:sp>
                <p:nvSpPr>
                  <p:cNvPr id="239" name="Rechthoek 238">
                    <a:extLst>
                      <a:ext uri="{FF2B5EF4-FFF2-40B4-BE49-F238E27FC236}">
                        <a16:creationId xmlns:a16="http://schemas.microsoft.com/office/drawing/2014/main" id="{077E5E0D-8366-40A1-AAA7-3956640E78B8}"/>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40" name="Pijl: punthaak 239">
                    <a:extLst>
                      <a:ext uri="{FF2B5EF4-FFF2-40B4-BE49-F238E27FC236}">
                        <a16:creationId xmlns:a16="http://schemas.microsoft.com/office/drawing/2014/main" id="{74C914CD-8781-40A6-AAB0-6FC3D21ED558}"/>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234" name="Groep 233">
                  <a:extLst>
                    <a:ext uri="{FF2B5EF4-FFF2-40B4-BE49-F238E27FC236}">
                      <a16:creationId xmlns:a16="http://schemas.microsoft.com/office/drawing/2014/main" id="{531DD2F0-E27C-4417-814C-2BEA8ABE9DC5}"/>
                    </a:ext>
                  </a:extLst>
                </p:cNvPr>
                <p:cNvGrpSpPr/>
                <p:nvPr userDrawn="1"/>
              </p:nvGrpSpPr>
              <p:grpSpPr>
                <a:xfrm flipV="1">
                  <a:off x="3177409" y="1321525"/>
                  <a:ext cx="66573" cy="51968"/>
                  <a:chOff x="3177409" y="1196372"/>
                  <a:chExt cx="66573" cy="51968"/>
                </a:xfrm>
              </p:grpSpPr>
              <p:sp>
                <p:nvSpPr>
                  <p:cNvPr id="237" name="Rechthoek 236">
                    <a:extLst>
                      <a:ext uri="{FF2B5EF4-FFF2-40B4-BE49-F238E27FC236}">
                        <a16:creationId xmlns:a16="http://schemas.microsoft.com/office/drawing/2014/main" id="{B7CB965F-AB55-4CC7-A29E-3E609DC1AB5E}"/>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8" name="Pijl: punthaak 237">
                    <a:extLst>
                      <a:ext uri="{FF2B5EF4-FFF2-40B4-BE49-F238E27FC236}">
                        <a16:creationId xmlns:a16="http://schemas.microsoft.com/office/drawing/2014/main" id="{93B6B77B-4AA6-4D12-ABD0-38CC7AA1BCCB}"/>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235" name="Rechte verbindingslijn 234">
                  <a:extLst>
                    <a:ext uri="{FF2B5EF4-FFF2-40B4-BE49-F238E27FC236}">
                      <a16:creationId xmlns:a16="http://schemas.microsoft.com/office/drawing/2014/main" id="{4234EA77-697F-47CD-BAAA-CC9DBDC0FC9B}"/>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236" name="Rechte verbindingslijn 235">
                  <a:extLst>
                    <a:ext uri="{FF2B5EF4-FFF2-40B4-BE49-F238E27FC236}">
                      <a16:creationId xmlns:a16="http://schemas.microsoft.com/office/drawing/2014/main" id="{2487476F-71AD-42CC-9C09-52C4A5347DBF}"/>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22" name="Groep 221">
                <a:extLst>
                  <a:ext uri="{FF2B5EF4-FFF2-40B4-BE49-F238E27FC236}">
                    <a16:creationId xmlns:a16="http://schemas.microsoft.com/office/drawing/2014/main" id="{C5C64EC0-1551-421B-8E6F-C036734F84C4}"/>
                  </a:ext>
                </a:extLst>
              </p:cNvPr>
              <p:cNvGrpSpPr/>
              <p:nvPr userDrawn="1"/>
            </p:nvGrpSpPr>
            <p:grpSpPr>
              <a:xfrm>
                <a:off x="3191807" y="1465204"/>
                <a:ext cx="163374" cy="189340"/>
                <a:chOff x="3191807" y="1465204"/>
                <a:chExt cx="163374" cy="189340"/>
              </a:xfrm>
            </p:grpSpPr>
            <p:sp>
              <p:nvSpPr>
                <p:cNvPr id="223" name="Vrije vorm: vorm 222">
                  <a:extLst>
                    <a:ext uri="{FF2B5EF4-FFF2-40B4-BE49-F238E27FC236}">
                      <a16:creationId xmlns:a16="http://schemas.microsoft.com/office/drawing/2014/main" id="{DF28613F-8ADA-4822-A8BC-5ADE81324533}"/>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24" name="Rechthoek: afgeronde hoeken 223">
                  <a:extLst>
                    <a:ext uri="{FF2B5EF4-FFF2-40B4-BE49-F238E27FC236}">
                      <a16:creationId xmlns:a16="http://schemas.microsoft.com/office/drawing/2014/main" id="{756409FB-540A-4D65-8444-D153A2510DEE}"/>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25" name="Vrije vorm: vorm 224">
                  <a:extLst>
                    <a:ext uri="{FF2B5EF4-FFF2-40B4-BE49-F238E27FC236}">
                      <a16:creationId xmlns:a16="http://schemas.microsoft.com/office/drawing/2014/main" id="{397C690C-D8E4-47DB-8DB5-92A284423814}"/>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226" name="Groep 225">
                  <a:extLst>
                    <a:ext uri="{FF2B5EF4-FFF2-40B4-BE49-F238E27FC236}">
                      <a16:creationId xmlns:a16="http://schemas.microsoft.com/office/drawing/2014/main" id="{2225F9E9-099A-43A0-8F8A-C544AF1675DC}"/>
                    </a:ext>
                  </a:extLst>
                </p:cNvPr>
                <p:cNvGrpSpPr/>
                <p:nvPr userDrawn="1"/>
              </p:nvGrpSpPr>
              <p:grpSpPr>
                <a:xfrm>
                  <a:off x="3216769" y="1504951"/>
                  <a:ext cx="138412" cy="149593"/>
                  <a:chOff x="3216769" y="1504951"/>
                  <a:chExt cx="138412" cy="149593"/>
                </a:xfrm>
              </p:grpSpPr>
              <p:sp>
                <p:nvSpPr>
                  <p:cNvPr id="227" name="Vrije vorm: vorm 226">
                    <a:extLst>
                      <a:ext uri="{FF2B5EF4-FFF2-40B4-BE49-F238E27FC236}">
                        <a16:creationId xmlns:a16="http://schemas.microsoft.com/office/drawing/2014/main" id="{51E8E6BB-7059-4C75-994F-AC183A81F4EC}"/>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228" name="Groep 227">
                    <a:extLst>
                      <a:ext uri="{FF2B5EF4-FFF2-40B4-BE49-F238E27FC236}">
                        <a16:creationId xmlns:a16="http://schemas.microsoft.com/office/drawing/2014/main" id="{18EE4A04-D52E-4BE5-9E21-3B1F2D869059}"/>
                      </a:ext>
                    </a:extLst>
                  </p:cNvPr>
                  <p:cNvGrpSpPr/>
                  <p:nvPr userDrawn="1"/>
                </p:nvGrpSpPr>
                <p:grpSpPr>
                  <a:xfrm>
                    <a:off x="3216769" y="1578766"/>
                    <a:ext cx="90787" cy="75778"/>
                    <a:chOff x="3216769" y="1578766"/>
                    <a:chExt cx="90787" cy="75778"/>
                  </a:xfrm>
                </p:grpSpPr>
                <p:sp>
                  <p:nvSpPr>
                    <p:cNvPr id="229" name="Ovaal 228">
                      <a:extLst>
                        <a:ext uri="{FF2B5EF4-FFF2-40B4-BE49-F238E27FC236}">
                          <a16:creationId xmlns:a16="http://schemas.microsoft.com/office/drawing/2014/main" id="{069ACAF5-8DAA-4689-91DF-37408F3B3564}"/>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30" name="Gelijkbenige driehoek 34">
                      <a:extLst>
                        <a:ext uri="{FF2B5EF4-FFF2-40B4-BE49-F238E27FC236}">
                          <a16:creationId xmlns:a16="http://schemas.microsoft.com/office/drawing/2014/main" id="{F12612F8-81F1-4152-AAC2-F446B99AFEA7}"/>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186" name="Ovaal 185">
              <a:extLst>
                <a:ext uri="{FF2B5EF4-FFF2-40B4-BE49-F238E27FC236}">
                  <a16:creationId xmlns:a16="http://schemas.microsoft.com/office/drawing/2014/main" id="{D765857F-BE85-4EFC-A3F3-0B6C42CEDD73}"/>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87" name="Rechthoek 186">
              <a:extLst>
                <a:ext uri="{FF2B5EF4-FFF2-40B4-BE49-F238E27FC236}">
                  <a16:creationId xmlns:a16="http://schemas.microsoft.com/office/drawing/2014/main" id="{BFA7DBC9-9523-4E83-8C1B-530799280BCB}"/>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88" name="Groep 187">
              <a:extLst>
                <a:ext uri="{FF2B5EF4-FFF2-40B4-BE49-F238E27FC236}">
                  <a16:creationId xmlns:a16="http://schemas.microsoft.com/office/drawing/2014/main" id="{CF00CE03-C4DD-4343-A336-C8179E1ACD2F}"/>
                </a:ext>
              </a:extLst>
            </p:cNvPr>
            <p:cNvGrpSpPr/>
            <p:nvPr userDrawn="1"/>
          </p:nvGrpSpPr>
          <p:grpSpPr>
            <a:xfrm>
              <a:off x="12753140" y="5264509"/>
              <a:ext cx="1012147" cy="538011"/>
              <a:chOff x="6151912" y="2335713"/>
              <a:chExt cx="1012147" cy="538011"/>
            </a:xfrm>
          </p:grpSpPr>
          <p:sp>
            <p:nvSpPr>
              <p:cNvPr id="195" name="Rechthoek 194">
                <a:extLst>
                  <a:ext uri="{FF2B5EF4-FFF2-40B4-BE49-F238E27FC236}">
                    <a16:creationId xmlns:a16="http://schemas.microsoft.com/office/drawing/2014/main" id="{40BF8BA6-9186-49AD-879D-BEC5FF8636DE}"/>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199" name="Rechthoek 198">
                <a:extLst>
                  <a:ext uri="{FF2B5EF4-FFF2-40B4-BE49-F238E27FC236}">
                    <a16:creationId xmlns:a16="http://schemas.microsoft.com/office/drawing/2014/main" id="{D9A3385C-8B66-471C-A309-C426DEBAACF1}"/>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03" name="Tekstvak 202">
                <a:extLst>
                  <a:ext uri="{FF2B5EF4-FFF2-40B4-BE49-F238E27FC236}">
                    <a16:creationId xmlns:a16="http://schemas.microsoft.com/office/drawing/2014/main" id="{C9F4EABE-A90F-4F5F-8930-F188DE444A11}"/>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04" name="Tekstvak 203">
                <a:extLst>
                  <a:ext uri="{FF2B5EF4-FFF2-40B4-BE49-F238E27FC236}">
                    <a16:creationId xmlns:a16="http://schemas.microsoft.com/office/drawing/2014/main" id="{31C260BD-4028-47A3-B6C0-36B542FDBC52}"/>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05" name="Picture 3">
                <a:extLst>
                  <a:ext uri="{FF2B5EF4-FFF2-40B4-BE49-F238E27FC236}">
                    <a16:creationId xmlns:a16="http://schemas.microsoft.com/office/drawing/2014/main" id="{F95C9447-15CB-4A53-BADF-6CE0CE5B5655}"/>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6" name="Groep 205">
                <a:extLst>
                  <a:ext uri="{FF2B5EF4-FFF2-40B4-BE49-F238E27FC236}">
                    <a16:creationId xmlns:a16="http://schemas.microsoft.com/office/drawing/2014/main" id="{818BA269-9B9E-4968-90E3-FF0CF50A7A10}"/>
                  </a:ext>
                </a:extLst>
              </p:cNvPr>
              <p:cNvGrpSpPr/>
              <p:nvPr userDrawn="1"/>
            </p:nvGrpSpPr>
            <p:grpSpPr>
              <a:xfrm>
                <a:off x="6218544" y="2402421"/>
                <a:ext cx="144156" cy="112178"/>
                <a:chOff x="6218544" y="2402421"/>
                <a:chExt cx="144156" cy="112178"/>
              </a:xfrm>
            </p:grpSpPr>
            <p:sp>
              <p:nvSpPr>
                <p:cNvPr id="212" name="Rechthoek 211">
                  <a:extLst>
                    <a:ext uri="{FF2B5EF4-FFF2-40B4-BE49-F238E27FC236}">
                      <a16:creationId xmlns:a16="http://schemas.microsoft.com/office/drawing/2014/main" id="{96CC1E81-6461-4A94-A64C-FFEC265AC6D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3" name="Rechthoek 47">
                  <a:extLst>
                    <a:ext uri="{FF2B5EF4-FFF2-40B4-BE49-F238E27FC236}">
                      <a16:creationId xmlns:a16="http://schemas.microsoft.com/office/drawing/2014/main" id="{91AF4099-B8D7-4E82-9ECF-F3DC5300EE4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4" name="Rechthoek 47">
                  <a:extLst>
                    <a:ext uri="{FF2B5EF4-FFF2-40B4-BE49-F238E27FC236}">
                      <a16:creationId xmlns:a16="http://schemas.microsoft.com/office/drawing/2014/main" id="{80EBF524-46B6-41B6-9153-71E685BE09C7}"/>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5" name="Koorde 214">
                  <a:extLst>
                    <a:ext uri="{FF2B5EF4-FFF2-40B4-BE49-F238E27FC236}">
                      <a16:creationId xmlns:a16="http://schemas.microsoft.com/office/drawing/2014/main" id="{E5B93F62-C7FD-4F13-BD7C-6E8E01C287C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07" name="Groep 206">
                <a:extLst>
                  <a:ext uri="{FF2B5EF4-FFF2-40B4-BE49-F238E27FC236}">
                    <a16:creationId xmlns:a16="http://schemas.microsoft.com/office/drawing/2014/main" id="{CF7C4213-46C3-4723-A88A-518321A08867}"/>
                  </a:ext>
                </a:extLst>
              </p:cNvPr>
              <p:cNvGrpSpPr/>
              <p:nvPr userDrawn="1"/>
            </p:nvGrpSpPr>
            <p:grpSpPr>
              <a:xfrm>
                <a:off x="6218544" y="2636044"/>
                <a:ext cx="144156" cy="97631"/>
                <a:chOff x="6218544" y="2636044"/>
                <a:chExt cx="144156" cy="97631"/>
              </a:xfrm>
            </p:grpSpPr>
            <p:sp>
              <p:nvSpPr>
                <p:cNvPr id="208" name="Rechthoek 207">
                  <a:extLst>
                    <a:ext uri="{FF2B5EF4-FFF2-40B4-BE49-F238E27FC236}">
                      <a16:creationId xmlns:a16="http://schemas.microsoft.com/office/drawing/2014/main" id="{BF8B1C0E-C39C-4633-A60E-A1595DABBEC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09" name="Rechthoek 208">
                  <a:extLst>
                    <a:ext uri="{FF2B5EF4-FFF2-40B4-BE49-F238E27FC236}">
                      <a16:creationId xmlns:a16="http://schemas.microsoft.com/office/drawing/2014/main" id="{5B47CA71-E41B-488E-A284-921C086E0E5F}"/>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0" name="Ovaal 209">
                  <a:extLst>
                    <a:ext uri="{FF2B5EF4-FFF2-40B4-BE49-F238E27FC236}">
                      <a16:creationId xmlns:a16="http://schemas.microsoft.com/office/drawing/2014/main" id="{0BC4311A-1622-4B15-BFDB-3E5E6228E99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211" name="Rechthoek 47">
                  <a:extLst>
                    <a:ext uri="{FF2B5EF4-FFF2-40B4-BE49-F238E27FC236}">
                      <a16:creationId xmlns:a16="http://schemas.microsoft.com/office/drawing/2014/main" id="{C3699CCF-B7F9-4B48-9603-01F526FE532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189" name="Rechte verbindingslijn 188">
              <a:extLst>
                <a:ext uri="{FF2B5EF4-FFF2-40B4-BE49-F238E27FC236}">
                  <a16:creationId xmlns:a16="http://schemas.microsoft.com/office/drawing/2014/main" id="{3D1BB5FD-9139-45BC-BEF8-7D01DF228B5D}"/>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190" name="Ovaal 189">
              <a:extLst>
                <a:ext uri="{FF2B5EF4-FFF2-40B4-BE49-F238E27FC236}">
                  <a16:creationId xmlns:a16="http://schemas.microsoft.com/office/drawing/2014/main" id="{37BE42D3-38EA-43B0-A3B4-0D1EC8C7E54F}"/>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1" name="Rechthoek 190">
              <a:extLst>
                <a:ext uri="{FF2B5EF4-FFF2-40B4-BE49-F238E27FC236}">
                  <a16:creationId xmlns:a16="http://schemas.microsoft.com/office/drawing/2014/main" id="{6AC19729-AE60-4FCD-B964-FCFF7F824951}"/>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2" name="Rechte verbindingslijn 191">
              <a:extLst>
                <a:ext uri="{FF2B5EF4-FFF2-40B4-BE49-F238E27FC236}">
                  <a16:creationId xmlns:a16="http://schemas.microsoft.com/office/drawing/2014/main" id="{F78DB498-321D-4862-9884-EE695FC24C15}"/>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Tree>
    <p:extLst>
      <p:ext uri="{BB962C8B-B14F-4D97-AF65-F5344CB8AC3E}">
        <p14:creationId xmlns:p14="http://schemas.microsoft.com/office/powerpoint/2010/main" val="2965628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formal Title Slide 2">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86BF5048-7B29-4FDA-820F-FEC6FB031B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63" t="2656" r="2011" b="6151"/>
          <a:stretch/>
        </p:blipFill>
        <p:spPr>
          <a:xfrm>
            <a:off x="12757283" y="3243973"/>
            <a:ext cx="1520738" cy="882625"/>
          </a:xfrm>
          <a:prstGeom prst="rect">
            <a:avLst/>
          </a:prstGeom>
        </p:spPr>
      </p:pic>
      <p:sp>
        <p:nvSpPr>
          <p:cNvPr id="6" name="Tijdelijke aanduiding voor afbeelding 5">
            <a:extLst>
              <a:ext uri="{FF2B5EF4-FFF2-40B4-BE49-F238E27FC236}">
                <a16:creationId xmlns:a16="http://schemas.microsoft.com/office/drawing/2014/main" id="{6057E535-D93D-4441-B952-94ECE59F3F87}"/>
              </a:ext>
            </a:extLst>
          </p:cNvPr>
          <p:cNvSpPr>
            <a:spLocks noGrp="1"/>
          </p:cNvSpPr>
          <p:nvPr>
            <p:ph type="pic" sz="quarter" idx="15" hasCustomPrompt="1"/>
          </p:nvPr>
        </p:nvSpPr>
        <p:spPr>
          <a:xfrm>
            <a:off x="0" y="0"/>
            <a:ext cx="12192000" cy="6858000"/>
          </a:xfrm>
          <a:prstGeom prst="rect">
            <a:avLst/>
          </a:prstGeom>
          <a:solidFill>
            <a:schemeClr val="bg1">
              <a:lumMod val="95000"/>
            </a:schemeClr>
          </a:solidFill>
        </p:spPr>
        <p:txBody>
          <a:bodyPr/>
          <a:lstStyle>
            <a:lvl1pPr algn="ctr">
              <a:defRPr/>
            </a:lvl1pPr>
          </a:lstStyle>
          <a:p>
            <a:r>
              <a:rPr lang="en-GB" noProof="0"/>
              <a:t/>
            </a:r>
            <a:br>
              <a:rPr lang="en-GB" noProof="0"/>
            </a:br>
            <a:r>
              <a:rPr lang="en-GB" noProof="0"/>
              <a:t/>
            </a:r>
            <a:br>
              <a:rPr lang="en-GB" noProof="0"/>
            </a:br>
            <a:r>
              <a:rPr lang="en-GB" noProof="0"/>
              <a:t/>
            </a:r>
            <a:br>
              <a:rPr lang="en-GB" noProof="0"/>
            </a:br>
            <a:r>
              <a:rPr lang="en-GB" noProof="0"/>
              <a:t/>
            </a:r>
            <a:br>
              <a:rPr lang="en-GB" noProof="0"/>
            </a:br>
            <a:r>
              <a:rPr lang="en-GB" noProof="0"/>
              <a:t/>
            </a:r>
            <a:br>
              <a:rPr lang="en-GB" noProof="0"/>
            </a:br>
            <a:r>
              <a:rPr lang="en-GB" noProof="0"/>
              <a:t/>
            </a:r>
            <a:br>
              <a:rPr lang="en-GB" noProof="0"/>
            </a:br>
            <a:r>
              <a:rPr lang="en-GB" noProof="0"/>
              <a:t/>
            </a:r>
            <a:br>
              <a:rPr lang="en-GB" noProof="0"/>
            </a:br>
            <a:r>
              <a:rPr lang="en-GB" noProof="0"/>
              <a:t/>
            </a:r>
            <a:br>
              <a:rPr lang="en-GB" noProof="0"/>
            </a:br>
            <a:r>
              <a:rPr lang="en-GB" noProof="0"/>
              <a:t>Click on the icon below </a:t>
            </a:r>
            <a:br>
              <a:rPr lang="en-GB" noProof="0"/>
            </a:br>
            <a:r>
              <a:rPr lang="en-GB" noProof="0"/>
              <a:t>to add an image</a:t>
            </a:r>
          </a:p>
        </p:txBody>
      </p:sp>
      <p:sp>
        <p:nvSpPr>
          <p:cNvPr id="15" name="Text Placeholder 13"/>
          <p:cNvSpPr>
            <a:spLocks noGrp="1"/>
          </p:cNvSpPr>
          <p:nvPr>
            <p:ph type="body" sz="quarter" idx="14" hasCustomPrompt="1"/>
          </p:nvPr>
        </p:nvSpPr>
        <p:spPr>
          <a:xfrm>
            <a:off x="9464619" y="284231"/>
            <a:ext cx="2112918" cy="1563854"/>
          </a:xfrm>
          <a:ln w="25400">
            <a:solidFill>
              <a:schemeClr val="accent5"/>
            </a:solidFill>
          </a:ln>
        </p:spPr>
        <p:txBody>
          <a:bodyPr wrap="square" anchor="ctr" anchorCtr="0">
            <a:noAutofit/>
          </a:bodyPr>
          <a:lstStyle>
            <a:lvl1pPr algn="r">
              <a:defRPr sz="1800">
                <a:latin typeface="+mn-lt"/>
              </a:defRPr>
            </a:lvl1pPr>
          </a:lstStyle>
          <a:p>
            <a:pPr lvl="0"/>
            <a:r>
              <a:rPr lang="en-GB" noProof="0"/>
              <a:t>Authors</a:t>
            </a:r>
          </a:p>
        </p:txBody>
      </p:sp>
      <p:sp>
        <p:nvSpPr>
          <p:cNvPr id="11" name="Tijdelijke aanduiding voor tekst 8">
            <a:extLst>
              <a:ext uri="{FF2B5EF4-FFF2-40B4-BE49-F238E27FC236}">
                <a16:creationId xmlns:a16="http://schemas.microsoft.com/office/drawing/2014/main" id="{E85E482B-E594-4FBA-A778-18B1C4FD7B17}"/>
              </a:ext>
            </a:extLst>
          </p:cNvPr>
          <p:cNvSpPr>
            <a:spLocks noGrp="1"/>
          </p:cNvSpPr>
          <p:nvPr>
            <p:ph type="body" sz="quarter" idx="16" hasCustomPrompt="1"/>
          </p:nvPr>
        </p:nvSpPr>
        <p:spPr>
          <a:xfrm>
            <a:off x="0" y="2246713"/>
            <a:ext cx="12192000" cy="2069406"/>
          </a:xfrm>
          <a:prstGeom prst="rect">
            <a:avLst/>
          </a:prstGeom>
          <a:solidFill>
            <a:schemeClr val="tx2"/>
          </a:solidFill>
          <a:ln>
            <a:noFill/>
          </a:ln>
        </p:spPr>
        <p:txBody>
          <a:bodyPr/>
          <a:lstStyle/>
          <a:p>
            <a:pPr lvl="0"/>
            <a:r>
              <a:rPr lang="en-GB" noProof="0"/>
              <a:t> </a:t>
            </a:r>
          </a:p>
        </p:txBody>
      </p:sp>
      <p:sp>
        <p:nvSpPr>
          <p:cNvPr id="3" name="Subtitle 2"/>
          <p:cNvSpPr>
            <a:spLocks noGrp="1"/>
          </p:cNvSpPr>
          <p:nvPr>
            <p:ph type="subTitle" idx="1" hasCustomPrompt="1"/>
          </p:nvPr>
        </p:nvSpPr>
        <p:spPr>
          <a:xfrm>
            <a:off x="1432560" y="4786304"/>
            <a:ext cx="9144000" cy="692300"/>
          </a:xfrm>
        </p:spPr>
        <p:txBody>
          <a:bodyPr>
            <a:normAutofit/>
          </a:bodyPr>
          <a:lstStyle>
            <a:lvl1pPr marL="0" indent="0" algn="ctr">
              <a:buNone/>
              <a:defRPr sz="1800" b="1" baseline="0">
                <a:solidFill>
                  <a:schemeClr val="bg1"/>
                </a:solidFill>
                <a:effectLst>
                  <a:outerShdw blurRad="38100" dist="38100" dir="2700000" algn="tl">
                    <a:srgbClr val="000000">
                      <a:alpha val="43137"/>
                    </a:srgbClr>
                  </a:outerShdw>
                </a:effectLst>
                <a:latin typeface="+mj-lt"/>
                <a:ea typeface="Calibri" panose="020F0502020204030204" pitchFamily="34" charset="0"/>
                <a:cs typeface="Farah"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add a subtitle</a:t>
            </a:r>
          </a:p>
        </p:txBody>
      </p:sp>
      <p:sp>
        <p:nvSpPr>
          <p:cNvPr id="14" name="Tijdelijke aanduiding voor tekst 8">
            <a:extLst>
              <a:ext uri="{FF2B5EF4-FFF2-40B4-BE49-F238E27FC236}">
                <a16:creationId xmlns:a16="http://schemas.microsoft.com/office/drawing/2014/main" id="{852AE422-76E9-4FA4-B6C1-F3FC6CE78EED}"/>
              </a:ext>
            </a:extLst>
          </p:cNvPr>
          <p:cNvSpPr>
            <a:spLocks noGrp="1"/>
          </p:cNvSpPr>
          <p:nvPr>
            <p:ph type="body" sz="quarter" idx="17" hasCustomPrompt="1"/>
          </p:nvPr>
        </p:nvSpPr>
        <p:spPr>
          <a:xfrm>
            <a:off x="257494" y="171173"/>
            <a:ext cx="2927342" cy="1789971"/>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txBody>
          <a:bodyPr/>
          <a:lstStyle/>
          <a:p>
            <a:pPr lvl="0"/>
            <a:r>
              <a:rPr lang="en-GB" noProof="0"/>
              <a:t> </a:t>
            </a:r>
          </a:p>
        </p:txBody>
      </p:sp>
      <p:sp>
        <p:nvSpPr>
          <p:cNvPr id="16" name="Rechthoek 15">
            <a:extLst>
              <a:ext uri="{FF2B5EF4-FFF2-40B4-BE49-F238E27FC236}">
                <a16:creationId xmlns:a16="http://schemas.microsoft.com/office/drawing/2014/main" id="{8AD65D7D-FD3C-4932-8A32-CA1AB078B9C7}"/>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Informal Title Slide 2</a:t>
            </a:r>
          </a:p>
        </p:txBody>
      </p:sp>
      <p:grpSp>
        <p:nvGrpSpPr>
          <p:cNvPr id="20" name="Instruction">
            <a:extLst>
              <a:ext uri="{FF2B5EF4-FFF2-40B4-BE49-F238E27FC236}">
                <a16:creationId xmlns:a16="http://schemas.microsoft.com/office/drawing/2014/main" id="{38D492A7-1C64-4C85-AB2C-D1E4A0B3D510}"/>
              </a:ext>
            </a:extLst>
          </p:cNvPr>
          <p:cNvGrpSpPr/>
          <p:nvPr userDrawn="1"/>
        </p:nvGrpSpPr>
        <p:grpSpPr>
          <a:xfrm>
            <a:off x="12391602" y="0"/>
            <a:ext cx="3183678" cy="5229113"/>
            <a:chOff x="12391601" y="0"/>
            <a:chExt cx="3183678" cy="5229113"/>
          </a:xfrm>
        </p:grpSpPr>
        <p:grpSp>
          <p:nvGrpSpPr>
            <p:cNvPr id="21" name="Meer informatie">
              <a:extLst>
                <a:ext uri="{FF2B5EF4-FFF2-40B4-BE49-F238E27FC236}">
                  <a16:creationId xmlns:a16="http://schemas.microsoft.com/office/drawing/2014/main" id="{E67DC5EB-879E-41A3-9270-FBA42E17ECC8}"/>
                </a:ext>
              </a:extLst>
            </p:cNvPr>
            <p:cNvGrpSpPr/>
            <p:nvPr userDrawn="1"/>
          </p:nvGrpSpPr>
          <p:grpSpPr>
            <a:xfrm>
              <a:off x="12396764" y="4445840"/>
              <a:ext cx="3178515" cy="783273"/>
              <a:chOff x="-3741486" y="3386444"/>
              <a:chExt cx="3178515" cy="783273"/>
            </a:xfrm>
          </p:grpSpPr>
          <p:sp>
            <p:nvSpPr>
              <p:cNvPr id="67" name="Freeform 101">
                <a:extLst>
                  <a:ext uri="{FF2B5EF4-FFF2-40B4-BE49-F238E27FC236}">
                    <a16:creationId xmlns:a16="http://schemas.microsoft.com/office/drawing/2014/main" id="{903F9034-ACC9-4B90-A765-F53CE6BEB8AC}"/>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68" name="Rechthoek 67">
                <a:extLst>
                  <a:ext uri="{FF2B5EF4-FFF2-40B4-BE49-F238E27FC236}">
                    <a16:creationId xmlns:a16="http://schemas.microsoft.com/office/drawing/2014/main" id="{7D05DDA4-1389-422C-97BF-9E3893BE1AC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69" name="Rechte verbindingslijn 68">
                <a:extLst>
                  <a:ext uri="{FF2B5EF4-FFF2-40B4-BE49-F238E27FC236}">
                    <a16:creationId xmlns:a16="http://schemas.microsoft.com/office/drawing/2014/main" id="{4CDB6823-35AF-46BB-86A8-D4E2849A0A9D}"/>
                  </a:ext>
                </a:extLst>
              </p:cNvPr>
              <p:cNvCxnSpPr>
                <a:cxnSpLocks/>
              </p:cNvCxnSpPr>
              <p:nvPr userDrawn="1"/>
            </p:nvCxnSpPr>
            <p:spPr>
              <a:xfrm>
                <a:off x="-3740987" y="4169717"/>
                <a:ext cx="3178016" cy="0"/>
              </a:xfrm>
              <a:prstGeom prst="line">
                <a:avLst/>
              </a:prstGeom>
              <a:noFill/>
              <a:ln w="3175" cap="flat" cmpd="sng" algn="ctr">
                <a:solidFill>
                  <a:schemeClr val="bg2"/>
                </a:solidFill>
                <a:prstDash val="solid"/>
              </a:ln>
              <a:effectLst/>
            </p:spPr>
          </p:cxnSp>
        </p:grpSp>
        <p:sp>
          <p:nvSpPr>
            <p:cNvPr id="22" name="Rechthoek 21">
              <a:extLst>
                <a:ext uri="{FF2B5EF4-FFF2-40B4-BE49-F238E27FC236}">
                  <a16:creationId xmlns:a16="http://schemas.microsoft.com/office/drawing/2014/main" id="{68C9F014-1F47-49E9-9EAB-7FAB6596DA87}"/>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Insert/change image</a:t>
              </a:r>
            </a:p>
          </p:txBody>
        </p:sp>
        <p:sp>
          <p:nvSpPr>
            <p:cNvPr id="23" name="Ovaal 22">
              <a:extLst>
                <a:ext uri="{FF2B5EF4-FFF2-40B4-BE49-F238E27FC236}">
                  <a16:creationId xmlns:a16="http://schemas.microsoft.com/office/drawing/2014/main" id="{A1AB4ED5-011B-4E0B-B41F-256A0239F1C8}"/>
                </a:ext>
              </a:extLst>
            </p:cNvPr>
            <p:cNvSpPr/>
            <p:nvPr userDrawn="1"/>
          </p:nvSpPr>
          <p:spPr>
            <a:xfrm>
              <a:off x="12391601" y="366490"/>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4" name="Rechte verbindingslijn 23">
              <a:extLst>
                <a:ext uri="{FF2B5EF4-FFF2-40B4-BE49-F238E27FC236}">
                  <a16:creationId xmlns:a16="http://schemas.microsoft.com/office/drawing/2014/main" id="{6A6284FB-1D7E-4E64-BEAE-D4BE173CAAC9}"/>
                </a:ext>
              </a:extLst>
            </p:cNvPr>
            <p:cNvCxnSpPr>
              <a:cxnSpLocks/>
            </p:cNvCxnSpPr>
            <p:nvPr userDrawn="1"/>
          </p:nvCxnSpPr>
          <p:spPr>
            <a:xfrm>
              <a:off x="12397261" y="241635"/>
              <a:ext cx="3178017" cy="0"/>
            </a:xfrm>
            <a:prstGeom prst="line">
              <a:avLst/>
            </a:prstGeom>
            <a:noFill/>
            <a:ln w="3175" cap="flat" cmpd="sng" algn="ctr">
              <a:solidFill>
                <a:schemeClr val="bg2"/>
              </a:solidFill>
              <a:prstDash val="solid"/>
            </a:ln>
            <a:effectLst/>
          </p:spPr>
        </p:cxnSp>
        <p:cxnSp>
          <p:nvCxnSpPr>
            <p:cNvPr id="25" name="Rechte verbindingslijn 24">
              <a:extLst>
                <a:ext uri="{FF2B5EF4-FFF2-40B4-BE49-F238E27FC236}">
                  <a16:creationId xmlns:a16="http://schemas.microsoft.com/office/drawing/2014/main" id="{CF1B3D43-76AC-4B37-B4A9-29382E999150}"/>
                </a:ext>
              </a:extLst>
            </p:cNvPr>
            <p:cNvCxnSpPr>
              <a:cxnSpLocks/>
            </p:cNvCxnSpPr>
            <p:nvPr userDrawn="1"/>
          </p:nvCxnSpPr>
          <p:spPr>
            <a:xfrm>
              <a:off x="12397261" y="1577933"/>
              <a:ext cx="3178017" cy="0"/>
            </a:xfrm>
            <a:prstGeom prst="line">
              <a:avLst/>
            </a:prstGeom>
            <a:noFill/>
            <a:ln w="3175" cap="flat" cmpd="sng" algn="ctr">
              <a:solidFill>
                <a:schemeClr val="bg2"/>
              </a:solidFill>
              <a:prstDash val="solid"/>
            </a:ln>
            <a:effectLst/>
          </p:spPr>
        </p:cxnSp>
        <p:sp>
          <p:nvSpPr>
            <p:cNvPr id="26" name="Rechthoek 25">
              <a:extLst>
                <a:ext uri="{FF2B5EF4-FFF2-40B4-BE49-F238E27FC236}">
                  <a16:creationId xmlns:a16="http://schemas.microsoft.com/office/drawing/2014/main" id="{1C580872-02A6-4D56-8115-5F7133A431A7}"/>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7" name="Rechte verbindingslijn 26">
              <a:extLst>
                <a:ext uri="{FF2B5EF4-FFF2-40B4-BE49-F238E27FC236}">
                  <a16:creationId xmlns:a16="http://schemas.microsoft.com/office/drawing/2014/main" id="{D2DAC23C-00CB-477D-A304-B1C17B1273BB}"/>
                </a:ext>
              </a:extLst>
            </p:cNvPr>
            <p:cNvCxnSpPr>
              <a:cxnSpLocks/>
            </p:cNvCxnSpPr>
            <p:nvPr userDrawn="1"/>
          </p:nvCxnSpPr>
          <p:spPr>
            <a:xfrm>
              <a:off x="12397261" y="4327957"/>
              <a:ext cx="3178017" cy="0"/>
            </a:xfrm>
            <a:prstGeom prst="line">
              <a:avLst/>
            </a:prstGeom>
            <a:noFill/>
            <a:ln w="3175" cap="flat" cmpd="sng" algn="ctr">
              <a:solidFill>
                <a:schemeClr val="bg2"/>
              </a:solidFill>
              <a:prstDash val="solid"/>
            </a:ln>
            <a:effectLst/>
          </p:spPr>
        </p:cxnSp>
        <p:sp>
          <p:nvSpPr>
            <p:cNvPr id="28" name="Ovaal 27">
              <a:extLst>
                <a:ext uri="{FF2B5EF4-FFF2-40B4-BE49-F238E27FC236}">
                  <a16:creationId xmlns:a16="http://schemas.microsoft.com/office/drawing/2014/main" id="{672AD158-CB8D-4B2D-8529-9EF02E231DC5}"/>
                </a:ext>
              </a:extLst>
            </p:cNvPr>
            <p:cNvSpPr/>
            <p:nvPr userDrawn="1"/>
          </p:nvSpPr>
          <p:spPr>
            <a:xfrm>
              <a:off x="12391601" y="170639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9" name="Rechthoek 28">
              <a:extLst>
                <a:ext uri="{FF2B5EF4-FFF2-40B4-BE49-F238E27FC236}">
                  <a16:creationId xmlns:a16="http://schemas.microsoft.com/office/drawing/2014/main" id="{E81DEEE5-AB4E-4663-9638-26B951DD32B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0" name="Groep 29">
              <a:extLst>
                <a:ext uri="{FF2B5EF4-FFF2-40B4-BE49-F238E27FC236}">
                  <a16:creationId xmlns:a16="http://schemas.microsoft.com/office/drawing/2014/main" id="{1A48A33B-6E85-44C2-B13F-EB4265415D8B}"/>
                </a:ext>
              </a:extLst>
            </p:cNvPr>
            <p:cNvGrpSpPr/>
            <p:nvPr userDrawn="1"/>
          </p:nvGrpSpPr>
          <p:grpSpPr>
            <a:xfrm>
              <a:off x="12757282" y="2184550"/>
              <a:ext cx="825500" cy="209550"/>
              <a:chOff x="13504624" y="2482850"/>
              <a:chExt cx="825500" cy="209550"/>
            </a:xfrm>
          </p:grpSpPr>
          <p:sp>
            <p:nvSpPr>
              <p:cNvPr id="64" name="Rechthoek 63">
                <a:extLst>
                  <a:ext uri="{FF2B5EF4-FFF2-40B4-BE49-F238E27FC236}">
                    <a16:creationId xmlns:a16="http://schemas.microsoft.com/office/drawing/2014/main" id="{8E28D345-BC27-434C-A379-D563CA26D1F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65" name="Rechte verbindingslijn 64">
                <a:extLst>
                  <a:ext uri="{FF2B5EF4-FFF2-40B4-BE49-F238E27FC236}">
                    <a16:creationId xmlns:a16="http://schemas.microsoft.com/office/drawing/2014/main" id="{D85BDC13-F0BC-44CF-AB6C-07B816195BE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6" name="Gelijkbenige driehoek 65">
                <a:extLst>
                  <a:ext uri="{FF2B5EF4-FFF2-40B4-BE49-F238E27FC236}">
                    <a16:creationId xmlns:a16="http://schemas.microsoft.com/office/drawing/2014/main" id="{952900D4-BEFA-4786-BF0D-9312CA11417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31" name="Groep 30">
              <a:extLst>
                <a:ext uri="{FF2B5EF4-FFF2-40B4-BE49-F238E27FC236}">
                  <a16:creationId xmlns:a16="http://schemas.microsoft.com/office/drawing/2014/main" id="{85B61EC8-3D9D-44DE-977F-1F4E1647E306}"/>
                </a:ext>
              </a:extLst>
            </p:cNvPr>
            <p:cNvGrpSpPr/>
            <p:nvPr userDrawn="1"/>
          </p:nvGrpSpPr>
          <p:grpSpPr>
            <a:xfrm>
              <a:off x="12757282" y="1141626"/>
              <a:ext cx="294789" cy="318834"/>
              <a:chOff x="14466489" y="1001522"/>
              <a:chExt cx="290627" cy="314333"/>
            </a:xfrm>
          </p:grpSpPr>
          <p:sp>
            <p:nvSpPr>
              <p:cNvPr id="58" name="Rechthoek 57">
                <a:extLst>
                  <a:ext uri="{FF2B5EF4-FFF2-40B4-BE49-F238E27FC236}">
                    <a16:creationId xmlns:a16="http://schemas.microsoft.com/office/drawing/2014/main" id="{0BB3573B-82F1-45F7-9257-1C126855149C}"/>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59" name="Ovaal 58">
                <a:extLst>
                  <a:ext uri="{FF2B5EF4-FFF2-40B4-BE49-F238E27FC236}">
                    <a16:creationId xmlns:a16="http://schemas.microsoft.com/office/drawing/2014/main" id="{6CEF8466-D4E1-40F0-971B-1355FB10E2F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60" name="Vrije vorm: vorm 59">
                <a:extLst>
                  <a:ext uri="{FF2B5EF4-FFF2-40B4-BE49-F238E27FC236}">
                    <a16:creationId xmlns:a16="http://schemas.microsoft.com/office/drawing/2014/main" id="{FEAB083F-5619-441A-A918-85974520B37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61" name="Rechthoek: afgeronde hoeken 60">
                <a:extLst>
                  <a:ext uri="{FF2B5EF4-FFF2-40B4-BE49-F238E27FC236}">
                    <a16:creationId xmlns:a16="http://schemas.microsoft.com/office/drawing/2014/main" id="{8087D517-F1D1-40D4-A45E-A814504C0A7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cxnSp>
            <p:nvCxnSpPr>
              <p:cNvPr id="62" name="Rechte verbindingslijn 61">
                <a:extLst>
                  <a:ext uri="{FF2B5EF4-FFF2-40B4-BE49-F238E27FC236}">
                    <a16:creationId xmlns:a16="http://schemas.microsoft.com/office/drawing/2014/main" id="{FBACF4C7-950E-40A6-8E94-56779FC7614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Rechte verbindingslijn 62">
                <a:extLst>
                  <a:ext uri="{FF2B5EF4-FFF2-40B4-BE49-F238E27FC236}">
                    <a16:creationId xmlns:a16="http://schemas.microsoft.com/office/drawing/2014/main" id="{04C270AB-03A6-43FD-9496-C5C1E666918C}"/>
                  </a:ext>
                </a:extLst>
              </p:cNvPr>
              <p:cNvCxnSpPr>
                <a:cxnSpLocks/>
                <a:stCxn id="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2" name="Ovaal 31">
              <a:extLst>
                <a:ext uri="{FF2B5EF4-FFF2-40B4-BE49-F238E27FC236}">
                  <a16:creationId xmlns:a16="http://schemas.microsoft.com/office/drawing/2014/main" id="{1A27649E-BBFD-4636-9CE1-DDF1B4F5C78B}"/>
                </a:ext>
              </a:extLst>
            </p:cNvPr>
            <p:cNvSpPr/>
            <p:nvPr userDrawn="1"/>
          </p:nvSpPr>
          <p:spPr>
            <a:xfrm>
              <a:off x="12391601" y="261795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3" name="Rechthoek 32">
              <a:extLst>
                <a:ext uri="{FF2B5EF4-FFF2-40B4-BE49-F238E27FC236}">
                  <a16:creationId xmlns:a16="http://schemas.microsoft.com/office/drawing/2014/main" id="{AA6E74D4-A01E-426A-A374-F8844F392A94}"/>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34" name="Rechte verbindingslijn 33">
              <a:extLst>
                <a:ext uri="{FF2B5EF4-FFF2-40B4-BE49-F238E27FC236}">
                  <a16:creationId xmlns:a16="http://schemas.microsoft.com/office/drawing/2014/main" id="{05EE8622-201F-40B4-9541-54F3932669F9}"/>
                </a:ext>
              </a:extLst>
            </p:cNvPr>
            <p:cNvCxnSpPr>
              <a:cxnSpLocks/>
            </p:cNvCxnSpPr>
            <p:nvPr userDrawn="1"/>
          </p:nvCxnSpPr>
          <p:spPr>
            <a:xfrm>
              <a:off x="12397261" y="2499789"/>
              <a:ext cx="3178017" cy="0"/>
            </a:xfrm>
            <a:prstGeom prst="line">
              <a:avLst/>
            </a:prstGeom>
            <a:noFill/>
            <a:ln w="3175" cap="flat" cmpd="sng" algn="ctr">
              <a:solidFill>
                <a:schemeClr val="bg2"/>
              </a:solidFill>
              <a:prstDash val="solid"/>
            </a:ln>
            <a:effectLst/>
          </p:spPr>
        </p:cxnSp>
        <p:grpSp>
          <p:nvGrpSpPr>
            <p:cNvPr id="36" name="Groep 35">
              <a:extLst>
                <a:ext uri="{FF2B5EF4-FFF2-40B4-BE49-F238E27FC236}">
                  <a16:creationId xmlns:a16="http://schemas.microsoft.com/office/drawing/2014/main" id="{DD3EA22F-47E7-465E-ACC7-52341E860415}"/>
                </a:ext>
              </a:extLst>
            </p:cNvPr>
            <p:cNvGrpSpPr/>
            <p:nvPr userDrawn="1"/>
          </p:nvGrpSpPr>
          <p:grpSpPr>
            <a:xfrm>
              <a:off x="13614067" y="3535184"/>
              <a:ext cx="1195723" cy="678267"/>
              <a:chOff x="12757284" y="3224292"/>
              <a:chExt cx="1195723" cy="678267"/>
            </a:xfrm>
          </p:grpSpPr>
          <p:sp>
            <p:nvSpPr>
              <p:cNvPr id="37" name="Rechthoek 36">
                <a:extLst>
                  <a:ext uri="{FF2B5EF4-FFF2-40B4-BE49-F238E27FC236}">
                    <a16:creationId xmlns:a16="http://schemas.microsoft.com/office/drawing/2014/main" id="{86B6E1D2-8890-40A2-8AF5-8998F8275655}"/>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45C20B72-18F2-4EA9-A7CA-214FAB15FA53}"/>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39" name="Groep 38">
                <a:extLst>
                  <a:ext uri="{FF2B5EF4-FFF2-40B4-BE49-F238E27FC236}">
                    <a16:creationId xmlns:a16="http://schemas.microsoft.com/office/drawing/2014/main" id="{7F6BD82E-4AAE-4256-89AB-353B0B846ED4}"/>
                  </a:ext>
                </a:extLst>
              </p:cNvPr>
              <p:cNvGrpSpPr/>
              <p:nvPr userDrawn="1"/>
            </p:nvGrpSpPr>
            <p:grpSpPr>
              <a:xfrm>
                <a:off x="12839234" y="3289794"/>
                <a:ext cx="155951" cy="131922"/>
                <a:chOff x="12968836" y="3354170"/>
                <a:chExt cx="404806" cy="342433"/>
              </a:xfrm>
            </p:grpSpPr>
            <p:sp>
              <p:nvSpPr>
                <p:cNvPr id="52" name="Rechthoek: afgeronde hoeken 51">
                  <a:extLst>
                    <a:ext uri="{FF2B5EF4-FFF2-40B4-BE49-F238E27FC236}">
                      <a16:creationId xmlns:a16="http://schemas.microsoft.com/office/drawing/2014/main" id="{4FEAAF44-3481-4B9F-8932-C109996D2A6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53" name="Rechthoek 52">
                  <a:extLst>
                    <a:ext uri="{FF2B5EF4-FFF2-40B4-BE49-F238E27FC236}">
                      <a16:creationId xmlns:a16="http://schemas.microsoft.com/office/drawing/2014/main" id="{17520712-E5C6-4E77-9864-ACA5E6A42EC1}"/>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4" name="Rechthoek 53">
                  <a:extLst>
                    <a:ext uri="{FF2B5EF4-FFF2-40B4-BE49-F238E27FC236}">
                      <a16:creationId xmlns:a16="http://schemas.microsoft.com/office/drawing/2014/main" id="{70F732FB-1911-4477-B133-FD452FE66A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5" name="Rechthoek 54">
                  <a:extLst>
                    <a:ext uri="{FF2B5EF4-FFF2-40B4-BE49-F238E27FC236}">
                      <a16:creationId xmlns:a16="http://schemas.microsoft.com/office/drawing/2014/main" id="{AC57A5E9-2E99-4B7D-BA93-EAE3F92B274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6" name="Rechthoek 55">
                  <a:extLst>
                    <a:ext uri="{FF2B5EF4-FFF2-40B4-BE49-F238E27FC236}">
                      <a16:creationId xmlns:a16="http://schemas.microsoft.com/office/drawing/2014/main" id="{8FAA57E4-3565-4458-BBEF-0B1D14EDB3D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7" name="Rechthoek 56">
                  <a:extLst>
                    <a:ext uri="{FF2B5EF4-FFF2-40B4-BE49-F238E27FC236}">
                      <a16:creationId xmlns:a16="http://schemas.microsoft.com/office/drawing/2014/main" id="{42630707-4D17-46E5-B1C6-AA5B3A454F63}"/>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40" name="Groep 39">
                <a:extLst>
                  <a:ext uri="{FF2B5EF4-FFF2-40B4-BE49-F238E27FC236}">
                    <a16:creationId xmlns:a16="http://schemas.microsoft.com/office/drawing/2014/main" id="{346943B8-07C0-4038-8E88-4CDBBE1F2EC8}"/>
                  </a:ext>
                </a:extLst>
              </p:cNvPr>
              <p:cNvGrpSpPr/>
              <p:nvPr userDrawn="1"/>
            </p:nvGrpSpPr>
            <p:grpSpPr>
              <a:xfrm>
                <a:off x="12819679" y="3589117"/>
                <a:ext cx="166739" cy="218963"/>
                <a:chOff x="12940828" y="3950597"/>
                <a:chExt cx="432813" cy="568367"/>
              </a:xfrm>
            </p:grpSpPr>
            <p:grpSp>
              <p:nvGrpSpPr>
                <p:cNvPr id="44" name="Groep 43">
                  <a:extLst>
                    <a:ext uri="{FF2B5EF4-FFF2-40B4-BE49-F238E27FC236}">
                      <a16:creationId xmlns:a16="http://schemas.microsoft.com/office/drawing/2014/main" id="{A55403EF-D692-4FA9-ADEB-7CC77327E30B}"/>
                    </a:ext>
                  </a:extLst>
                </p:cNvPr>
                <p:cNvGrpSpPr/>
                <p:nvPr userDrawn="1"/>
              </p:nvGrpSpPr>
              <p:grpSpPr>
                <a:xfrm>
                  <a:off x="13000382" y="4006891"/>
                  <a:ext cx="373259" cy="315747"/>
                  <a:chOff x="12968836" y="3354170"/>
                  <a:chExt cx="404806" cy="342433"/>
                </a:xfrm>
              </p:grpSpPr>
              <p:sp>
                <p:nvSpPr>
                  <p:cNvPr id="46" name="Rechthoek: afgeronde hoeken 45">
                    <a:extLst>
                      <a:ext uri="{FF2B5EF4-FFF2-40B4-BE49-F238E27FC236}">
                        <a16:creationId xmlns:a16="http://schemas.microsoft.com/office/drawing/2014/main" id="{71DB3653-432D-45B3-9047-C4CDDB070948}"/>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47" name="Rechthoek 46">
                    <a:extLst>
                      <a:ext uri="{FF2B5EF4-FFF2-40B4-BE49-F238E27FC236}">
                        <a16:creationId xmlns:a16="http://schemas.microsoft.com/office/drawing/2014/main" id="{62AF26E6-884A-4800-B443-615B8BCC686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48" name="Rechthoek 47">
                    <a:extLst>
                      <a:ext uri="{FF2B5EF4-FFF2-40B4-BE49-F238E27FC236}">
                        <a16:creationId xmlns:a16="http://schemas.microsoft.com/office/drawing/2014/main" id="{11FCDE5B-7828-4135-80AB-7C4D231F179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49" name="Rechthoek 48">
                    <a:extLst>
                      <a:ext uri="{FF2B5EF4-FFF2-40B4-BE49-F238E27FC236}">
                        <a16:creationId xmlns:a16="http://schemas.microsoft.com/office/drawing/2014/main" id="{6E2CBCAF-D6A1-4CCB-ACAF-CF0012DCB79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0" name="Rechthoek 49">
                    <a:extLst>
                      <a:ext uri="{FF2B5EF4-FFF2-40B4-BE49-F238E27FC236}">
                        <a16:creationId xmlns:a16="http://schemas.microsoft.com/office/drawing/2014/main" id="{907F0C71-627F-43EC-AC86-63E80372766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51" name="Rechthoek 50">
                    <a:extLst>
                      <a:ext uri="{FF2B5EF4-FFF2-40B4-BE49-F238E27FC236}">
                        <a16:creationId xmlns:a16="http://schemas.microsoft.com/office/drawing/2014/main" id="{5331CEA7-A1DE-4576-8835-89047549E8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sp>
              <p:nvSpPr>
                <p:cNvPr id="45" name="Boog 44">
                  <a:extLst>
                    <a:ext uri="{FF2B5EF4-FFF2-40B4-BE49-F238E27FC236}">
                      <a16:creationId xmlns:a16="http://schemas.microsoft.com/office/drawing/2014/main" id="{498A05AD-15BD-4FCD-A15D-EA751EFFF2E8}"/>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GB" noProof="0"/>
                </a:p>
              </p:txBody>
            </p:sp>
          </p:grpSp>
          <p:sp>
            <p:nvSpPr>
              <p:cNvPr id="41" name="Tekstvak 40">
                <a:extLst>
                  <a:ext uri="{FF2B5EF4-FFF2-40B4-BE49-F238E27FC236}">
                    <a16:creationId xmlns:a16="http://schemas.microsoft.com/office/drawing/2014/main" id="{8E3F2FC1-20E4-485D-BEB0-63982EC1FE52}"/>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Lay-out</a:t>
                </a:r>
              </a:p>
            </p:txBody>
          </p:sp>
          <p:sp>
            <p:nvSpPr>
              <p:cNvPr id="42" name="Tekstvak 41">
                <a:extLst>
                  <a:ext uri="{FF2B5EF4-FFF2-40B4-BE49-F238E27FC236}">
                    <a16:creationId xmlns:a16="http://schemas.microsoft.com/office/drawing/2014/main" id="{D9B6621F-B41C-4031-AD45-A223BD878D73}"/>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43" name="Picture 3">
                <a:extLst>
                  <a:ext uri="{FF2B5EF4-FFF2-40B4-BE49-F238E27FC236}">
                    <a16:creationId xmlns:a16="http://schemas.microsoft.com/office/drawing/2014/main" id="{B469F49C-21A2-436B-9B02-42D1CDEDD3C2}"/>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2" name="Tijdelijke aanduiding voor datum 3">
            <a:extLst>
              <a:ext uri="{FF2B5EF4-FFF2-40B4-BE49-F238E27FC236}">
                <a16:creationId xmlns:a16="http://schemas.microsoft.com/office/drawing/2014/main" id="{4208DA0B-7F23-4E60-9820-F5F352CC55D2}"/>
              </a:ext>
            </a:extLst>
          </p:cNvPr>
          <p:cNvSpPr>
            <a:spLocks noGrp="1"/>
          </p:cNvSpPr>
          <p:nvPr>
            <p:ph type="dt" sz="half" idx="2"/>
          </p:nvPr>
        </p:nvSpPr>
        <p:spPr>
          <a:xfrm>
            <a:off x="876139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73" name="Tijdelijke aanduiding voor voettekst 4">
            <a:extLst>
              <a:ext uri="{FF2B5EF4-FFF2-40B4-BE49-F238E27FC236}">
                <a16:creationId xmlns:a16="http://schemas.microsoft.com/office/drawing/2014/main" id="{917B7FF0-EE52-4AAA-BA4C-972C9DD4B6E4}"/>
              </a:ext>
            </a:extLst>
          </p:cNvPr>
          <p:cNvSpPr>
            <a:spLocks noGrp="1"/>
          </p:cNvSpPr>
          <p:nvPr>
            <p:ph type="ftr" sz="quarter" idx="3"/>
          </p:nvPr>
        </p:nvSpPr>
        <p:spPr>
          <a:xfrm>
            <a:off x="3264134" y="6469029"/>
            <a:ext cx="551154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74" name="Tijdelijke aanduiding voor dianummer 5">
            <a:extLst>
              <a:ext uri="{FF2B5EF4-FFF2-40B4-BE49-F238E27FC236}">
                <a16:creationId xmlns:a16="http://schemas.microsoft.com/office/drawing/2014/main" id="{B6A270A3-FF7A-4593-B9AD-409C508A89CA}"/>
              </a:ext>
            </a:extLst>
          </p:cNvPr>
          <p:cNvSpPr>
            <a:spLocks noGrp="1"/>
          </p:cNvSpPr>
          <p:nvPr>
            <p:ph type="sldNum" sz="quarter" idx="4"/>
          </p:nvPr>
        </p:nvSpPr>
        <p:spPr>
          <a:xfrm>
            <a:off x="10167668" y="6467434"/>
            <a:ext cx="1361618"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sp>
        <p:nvSpPr>
          <p:cNvPr id="75" name="Title 1">
            <a:extLst>
              <a:ext uri="{FF2B5EF4-FFF2-40B4-BE49-F238E27FC236}">
                <a16:creationId xmlns:a16="http://schemas.microsoft.com/office/drawing/2014/main" id="{F030ACEB-D306-459E-85CA-D2374D6C9643}"/>
              </a:ext>
            </a:extLst>
          </p:cNvPr>
          <p:cNvSpPr>
            <a:spLocks noGrp="1"/>
          </p:cNvSpPr>
          <p:nvPr>
            <p:ph type="title" hasCustomPrompt="1"/>
          </p:nvPr>
        </p:nvSpPr>
        <p:spPr>
          <a:xfrm>
            <a:off x="695960" y="2623900"/>
            <a:ext cx="10515600" cy="1325563"/>
          </a:xfrm>
          <a:prstGeom prst="rect">
            <a:avLst/>
          </a:prstGeom>
        </p:spPr>
        <p:txBody>
          <a:bodyPr anchor="ctr"/>
          <a:lstStyle>
            <a:lvl1pPr algn="ctr">
              <a:defRPr b="1">
                <a:latin typeface="+mj-lt"/>
                <a:cs typeface="Calibri" panose="020F0502020204030204" pitchFamily="34" charset="0"/>
              </a:defRPr>
            </a:lvl1pPr>
          </a:lstStyle>
          <a:p>
            <a:r>
              <a:rPr lang="en-GB" noProof="0" dirty="0"/>
              <a:t>Click to add a presentation title</a:t>
            </a:r>
          </a:p>
        </p:txBody>
      </p:sp>
      <p:grpSp>
        <p:nvGrpSpPr>
          <p:cNvPr id="71" name="Groep 70">
            <a:extLst>
              <a:ext uri="{FF2B5EF4-FFF2-40B4-BE49-F238E27FC236}">
                <a16:creationId xmlns:a16="http://schemas.microsoft.com/office/drawing/2014/main" id="{57EC0BB3-6521-4FEF-933F-9C4CB517C316}"/>
              </a:ext>
            </a:extLst>
          </p:cNvPr>
          <p:cNvGrpSpPr/>
          <p:nvPr userDrawn="1"/>
        </p:nvGrpSpPr>
        <p:grpSpPr>
          <a:xfrm>
            <a:off x="-3840785" y="5430855"/>
            <a:ext cx="3610508" cy="1527408"/>
            <a:chOff x="-3840785" y="5430855"/>
            <a:chExt cx="3610508" cy="1527408"/>
          </a:xfrm>
        </p:grpSpPr>
        <p:grpSp>
          <p:nvGrpSpPr>
            <p:cNvPr id="76" name="Instruction">
              <a:extLst>
                <a:ext uri="{FF2B5EF4-FFF2-40B4-BE49-F238E27FC236}">
                  <a16:creationId xmlns:a16="http://schemas.microsoft.com/office/drawing/2014/main" id="{BE883769-DB5A-4A74-95D6-5D06E94CC2F8}"/>
                </a:ext>
              </a:extLst>
            </p:cNvPr>
            <p:cNvGrpSpPr/>
            <p:nvPr userDrawn="1"/>
          </p:nvGrpSpPr>
          <p:grpSpPr>
            <a:xfrm>
              <a:off x="-3840785" y="5430855"/>
              <a:ext cx="3610508" cy="1527408"/>
              <a:chOff x="-3428327" y="4921339"/>
              <a:chExt cx="3610508" cy="1527408"/>
            </a:xfrm>
          </p:grpSpPr>
          <p:sp>
            <p:nvSpPr>
              <p:cNvPr id="81" name="Rechthoek 80">
                <a:extLst>
                  <a:ext uri="{FF2B5EF4-FFF2-40B4-BE49-F238E27FC236}">
                    <a16:creationId xmlns:a16="http://schemas.microsoft.com/office/drawing/2014/main" id="{131CBBA7-F349-48C1-8F53-75EC4C4E5C99}"/>
                  </a:ext>
                </a:extLst>
              </p:cNvPr>
              <p:cNvSpPr/>
              <p:nvPr userDrawn="1"/>
            </p:nvSpPr>
            <p:spPr>
              <a:xfrm>
                <a:off x="-3419345" y="4921339"/>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Arial" panose="020B0604020202020204" pitchFamily="34" charset="0"/>
                    <a:cs typeface="Arial" panose="020B0604020202020204" pitchFamily="34" charset="0"/>
                  </a:rPr>
                  <a:t>Edit footer</a:t>
                </a:r>
              </a:p>
            </p:txBody>
          </p:sp>
          <p:sp>
            <p:nvSpPr>
              <p:cNvPr id="82" name="Ovaal 81">
                <a:extLst>
                  <a:ext uri="{FF2B5EF4-FFF2-40B4-BE49-F238E27FC236}">
                    <a16:creationId xmlns:a16="http://schemas.microsoft.com/office/drawing/2014/main" id="{F8C4F29B-3084-48CF-BEF6-CC0C11497473}"/>
                  </a:ext>
                </a:extLst>
              </p:cNvPr>
              <p:cNvSpPr/>
              <p:nvPr userDrawn="1"/>
            </p:nvSpPr>
            <p:spPr>
              <a:xfrm>
                <a:off x="-3428327" y="525833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a:t>
                </a:r>
              </a:p>
            </p:txBody>
          </p:sp>
          <p:sp>
            <p:nvSpPr>
              <p:cNvPr id="83" name="Rechthoek 82">
                <a:extLst>
                  <a:ext uri="{FF2B5EF4-FFF2-40B4-BE49-F238E27FC236}">
                    <a16:creationId xmlns:a16="http://schemas.microsoft.com/office/drawing/2014/main" id="{F022BABA-9DD0-4893-89F8-FA034DAD9FBC}"/>
                  </a:ext>
                </a:extLst>
              </p:cNvPr>
              <p:cNvSpPr/>
              <p:nvPr userDrawn="1"/>
            </p:nvSpPr>
            <p:spPr>
              <a:xfrm>
                <a:off x="-3055742" y="5255586"/>
                <a:ext cx="2069456" cy="385949"/>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Go to the tab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‘Insert’ </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and click on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t>
                </a:r>
              </a:p>
            </p:txBody>
          </p:sp>
          <p:sp>
            <p:nvSpPr>
              <p:cNvPr id="84" name="Ovaal 83">
                <a:extLst>
                  <a:ext uri="{FF2B5EF4-FFF2-40B4-BE49-F238E27FC236}">
                    <a16:creationId xmlns:a16="http://schemas.microsoft.com/office/drawing/2014/main" id="{74A5071C-061C-4907-BFAD-EC49152E1C56}"/>
                  </a:ext>
                </a:extLst>
              </p:cNvPr>
              <p:cNvSpPr/>
              <p:nvPr userDrawn="1"/>
            </p:nvSpPr>
            <p:spPr>
              <a:xfrm>
                <a:off x="-3428327" y="582250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2</a:t>
                </a:r>
              </a:p>
            </p:txBody>
          </p:sp>
          <p:sp>
            <p:nvSpPr>
              <p:cNvPr id="85" name="Rechthoek 84">
                <a:extLst>
                  <a:ext uri="{FF2B5EF4-FFF2-40B4-BE49-F238E27FC236}">
                    <a16:creationId xmlns:a16="http://schemas.microsoft.com/office/drawing/2014/main" id="{0363524A-62A2-4FCB-80A1-DEAE29833AB1}"/>
                  </a:ext>
                </a:extLst>
              </p:cNvPr>
              <p:cNvSpPr/>
              <p:nvPr userDrawn="1"/>
            </p:nvSpPr>
            <p:spPr>
              <a:xfrm>
                <a:off x="-3062645" y="5777416"/>
                <a:ext cx="3244826" cy="67133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Type the preferred name of the footer in the text box. Next, click on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‘Apply to All’ </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to apply the changes to all the slides.</a:t>
                </a:r>
              </a:p>
            </p:txBody>
          </p:sp>
          <p:grpSp>
            <p:nvGrpSpPr>
              <p:cNvPr id="86" name="Groep 85">
                <a:extLst>
                  <a:ext uri="{FF2B5EF4-FFF2-40B4-BE49-F238E27FC236}">
                    <a16:creationId xmlns:a16="http://schemas.microsoft.com/office/drawing/2014/main" id="{41ECD55D-A1BB-49EF-943B-A5FF514737E9}"/>
                  </a:ext>
                </a:extLst>
              </p:cNvPr>
              <p:cNvGrpSpPr/>
              <p:nvPr userDrawn="1"/>
            </p:nvGrpSpPr>
            <p:grpSpPr>
              <a:xfrm>
                <a:off x="-283042" y="4933248"/>
                <a:ext cx="465223" cy="750023"/>
                <a:chOff x="-306946" y="4927272"/>
                <a:chExt cx="465223" cy="750023"/>
              </a:xfrm>
            </p:grpSpPr>
            <p:grpSp>
              <p:nvGrpSpPr>
                <p:cNvPr id="87" name="Groep 86">
                  <a:extLst>
                    <a:ext uri="{FF2B5EF4-FFF2-40B4-BE49-F238E27FC236}">
                      <a16:creationId xmlns:a16="http://schemas.microsoft.com/office/drawing/2014/main" id="{3F0840A9-06EA-4188-8955-9B6F4F0E3CEE}"/>
                    </a:ext>
                  </a:extLst>
                </p:cNvPr>
                <p:cNvGrpSpPr/>
                <p:nvPr userDrawn="1"/>
              </p:nvGrpSpPr>
              <p:grpSpPr>
                <a:xfrm>
                  <a:off x="-217871" y="4927272"/>
                  <a:ext cx="287071" cy="379107"/>
                  <a:chOff x="-3494382" y="227692"/>
                  <a:chExt cx="322125" cy="379107"/>
                </a:xfrm>
              </p:grpSpPr>
              <p:sp>
                <p:nvSpPr>
                  <p:cNvPr id="89" name="Rechthoek met één afgeknipte en afgeronde hoek 47">
                    <a:extLst>
                      <a:ext uri="{FF2B5EF4-FFF2-40B4-BE49-F238E27FC236}">
                        <a16:creationId xmlns:a16="http://schemas.microsoft.com/office/drawing/2014/main" id="{D718E2F5-27D7-48AB-A9C7-6DA68720700C}"/>
                      </a:ext>
                    </a:extLst>
                  </p:cNvPr>
                  <p:cNvSpPr/>
                  <p:nvPr userDrawn="1"/>
                </p:nvSpPr>
                <p:spPr>
                  <a:xfrm>
                    <a:off x="-3494382" y="227692"/>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0" name="Rechthoekige driehoek 89">
                    <a:extLst>
                      <a:ext uri="{FF2B5EF4-FFF2-40B4-BE49-F238E27FC236}">
                        <a16:creationId xmlns:a16="http://schemas.microsoft.com/office/drawing/2014/main" id="{FCE3C34D-FB13-4353-BCAC-3CCD78307017}"/>
                      </a:ext>
                    </a:extLst>
                  </p:cNvPr>
                  <p:cNvSpPr/>
                  <p:nvPr userDrawn="1"/>
                </p:nvSpPr>
                <p:spPr>
                  <a:xfrm>
                    <a:off x="-3277340" y="230938"/>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1" name="Rechthoek 90">
                    <a:extLst>
                      <a:ext uri="{FF2B5EF4-FFF2-40B4-BE49-F238E27FC236}">
                        <a16:creationId xmlns:a16="http://schemas.microsoft.com/office/drawing/2014/main" id="{6FF09B17-20C7-4D1B-8CAB-D0176298FD7C}"/>
                      </a:ext>
                    </a:extLst>
                  </p:cNvPr>
                  <p:cNvSpPr/>
                  <p:nvPr userDrawn="1"/>
                </p:nvSpPr>
                <p:spPr>
                  <a:xfrm>
                    <a:off x="-3457476" y="254130"/>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2" name="Rechthoek 91">
                    <a:extLst>
                      <a:ext uri="{FF2B5EF4-FFF2-40B4-BE49-F238E27FC236}">
                        <a16:creationId xmlns:a16="http://schemas.microsoft.com/office/drawing/2014/main" id="{961D0FB7-5B7B-4754-8709-0DDE7199D0A9}"/>
                      </a:ext>
                    </a:extLst>
                  </p:cNvPr>
                  <p:cNvSpPr/>
                  <p:nvPr userDrawn="1"/>
                </p:nvSpPr>
                <p:spPr>
                  <a:xfrm>
                    <a:off x="-3464181" y="525710"/>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88" name="Rechthoek 87">
                  <a:extLst>
                    <a:ext uri="{FF2B5EF4-FFF2-40B4-BE49-F238E27FC236}">
                      <a16:creationId xmlns:a16="http://schemas.microsoft.com/office/drawing/2014/main" id="{1B31987C-CE35-4AB8-80D7-E4A5B17C6858}"/>
                    </a:ext>
                  </a:extLst>
                </p:cNvPr>
                <p:cNvSpPr/>
                <p:nvPr userDrawn="1"/>
              </p:nvSpPr>
              <p:spPr>
                <a:xfrm>
                  <a:off x="-306946" y="5291345"/>
                  <a:ext cx="46522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p>
              </p:txBody>
            </p:sp>
          </p:grpSp>
        </p:grpSp>
        <p:grpSp>
          <p:nvGrpSpPr>
            <p:cNvPr id="77" name="Groep 76">
              <a:extLst>
                <a:ext uri="{FF2B5EF4-FFF2-40B4-BE49-F238E27FC236}">
                  <a16:creationId xmlns:a16="http://schemas.microsoft.com/office/drawing/2014/main" id="{82155059-4501-41AD-A616-E5A1DC44236D}"/>
                </a:ext>
              </a:extLst>
            </p:cNvPr>
            <p:cNvGrpSpPr/>
            <p:nvPr userDrawn="1"/>
          </p:nvGrpSpPr>
          <p:grpSpPr>
            <a:xfrm>
              <a:off x="-3831804" y="5665129"/>
              <a:ext cx="3601527" cy="1192871"/>
              <a:chOff x="-3831804" y="5665129"/>
              <a:chExt cx="3176013" cy="1192871"/>
            </a:xfrm>
          </p:grpSpPr>
          <p:cxnSp>
            <p:nvCxnSpPr>
              <p:cNvPr id="78" name="Rechte verbindingslijn 77">
                <a:extLst>
                  <a:ext uri="{FF2B5EF4-FFF2-40B4-BE49-F238E27FC236}">
                    <a16:creationId xmlns:a16="http://schemas.microsoft.com/office/drawing/2014/main" id="{CFE3B81F-EF5F-48DE-A996-C65CD7BC5E11}"/>
                  </a:ext>
                </a:extLst>
              </p:cNvPr>
              <p:cNvCxnSpPr>
                <a:cxnSpLocks/>
              </p:cNvCxnSpPr>
              <p:nvPr userDrawn="1"/>
            </p:nvCxnSpPr>
            <p:spPr>
              <a:xfrm>
                <a:off x="-3831804" y="5665129"/>
                <a:ext cx="2628477" cy="0"/>
              </a:xfrm>
              <a:prstGeom prst="line">
                <a:avLst/>
              </a:prstGeom>
              <a:noFill/>
              <a:ln w="3175" cap="flat" cmpd="sng" algn="ctr">
                <a:solidFill>
                  <a:schemeClr val="bg2"/>
                </a:solidFill>
                <a:prstDash val="solid"/>
              </a:ln>
              <a:effectLst/>
            </p:spPr>
          </p:cxnSp>
          <p:cxnSp>
            <p:nvCxnSpPr>
              <p:cNvPr id="79" name="Rechte verbindingslijn 78">
                <a:extLst>
                  <a:ext uri="{FF2B5EF4-FFF2-40B4-BE49-F238E27FC236}">
                    <a16:creationId xmlns:a16="http://schemas.microsoft.com/office/drawing/2014/main" id="{CDC5ED65-480A-44B5-BF7F-BC1263AE34E3}"/>
                  </a:ext>
                </a:extLst>
              </p:cNvPr>
              <p:cNvCxnSpPr>
                <a:cxnSpLocks/>
              </p:cNvCxnSpPr>
              <p:nvPr userDrawn="1"/>
            </p:nvCxnSpPr>
            <p:spPr>
              <a:xfrm>
                <a:off x="-3831804" y="6190900"/>
                <a:ext cx="3176013" cy="0"/>
              </a:xfrm>
              <a:prstGeom prst="line">
                <a:avLst/>
              </a:prstGeom>
              <a:noFill/>
              <a:ln w="3175" cap="flat" cmpd="sng" algn="ctr">
                <a:solidFill>
                  <a:schemeClr val="bg2"/>
                </a:solidFill>
                <a:prstDash val="solid"/>
              </a:ln>
              <a:effectLst/>
            </p:spPr>
          </p:cxnSp>
          <p:cxnSp>
            <p:nvCxnSpPr>
              <p:cNvPr id="80" name="Rechte verbindingslijn 79">
                <a:extLst>
                  <a:ext uri="{FF2B5EF4-FFF2-40B4-BE49-F238E27FC236}">
                    <a16:creationId xmlns:a16="http://schemas.microsoft.com/office/drawing/2014/main" id="{190EAF49-4A33-44B5-A6CE-6EAFE66D4442}"/>
                  </a:ext>
                </a:extLst>
              </p:cNvPr>
              <p:cNvCxnSpPr>
                <a:cxnSpLocks/>
              </p:cNvCxnSpPr>
              <p:nvPr userDrawn="1"/>
            </p:nvCxnSpPr>
            <p:spPr>
              <a:xfrm>
                <a:off x="-3831804" y="6858000"/>
                <a:ext cx="3176013" cy="0"/>
              </a:xfrm>
              <a:prstGeom prst="line">
                <a:avLst/>
              </a:prstGeom>
              <a:noFill/>
              <a:ln w="3175" cap="flat" cmpd="sng" algn="ctr">
                <a:solidFill>
                  <a:schemeClr val="bg2"/>
                </a:solidFill>
                <a:prstDash val="solid"/>
              </a:ln>
              <a:effectLst/>
            </p:spPr>
          </p:cxnSp>
        </p:grpSp>
      </p:grpSp>
      <p:sp>
        <p:nvSpPr>
          <p:cNvPr id="94" name="Tekstvak 93">
            <a:extLst>
              <a:ext uri="{FF2B5EF4-FFF2-40B4-BE49-F238E27FC236}">
                <a16:creationId xmlns:a16="http://schemas.microsoft.com/office/drawing/2014/main" id="{B51FDD04-E9AB-46CB-A51D-60810FF9C3E8}"/>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28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079" y="136738"/>
            <a:ext cx="10859620" cy="332399"/>
          </a:xfrm>
        </p:spPr>
        <p:txBody>
          <a:bodyPr/>
          <a:lstStyle>
            <a:lvl1pPr>
              <a:defRPr/>
            </a:lvl1pPr>
          </a:lstStyle>
          <a:p>
            <a:r>
              <a:rPr lang="en-GB" noProof="0" dirty="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Agenda</a:t>
            </a:r>
          </a:p>
        </p:txBody>
      </p:sp>
      <p:sp>
        <p:nvSpPr>
          <p:cNvPr id="173" name="TextBox 7">
            <a:extLst>
              <a:ext uri="{FF2B5EF4-FFF2-40B4-BE49-F238E27FC236}">
                <a16:creationId xmlns:a16="http://schemas.microsoft.com/office/drawing/2014/main" id="{FEBFF78C-7B0D-49EA-9D8B-D0CC36EE03FD}"/>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74" name="Table 13">
            <a:extLst>
              <a:ext uri="{FF2B5EF4-FFF2-40B4-BE49-F238E27FC236}">
                <a16:creationId xmlns:a16="http://schemas.microsoft.com/office/drawing/2014/main" id="{D2FA7BC0-3B44-40ED-82B1-9EB8EE3DC6B3}"/>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75" name="Picture 2">
            <a:extLst>
              <a:ext uri="{FF2B5EF4-FFF2-40B4-BE49-F238E27FC236}">
                <a16:creationId xmlns:a16="http://schemas.microsoft.com/office/drawing/2014/main" id="{296FE6A1-E187-41AA-A892-B5B3FD0126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77" name="Tijdelijke aanduiding voor datum 3">
            <a:extLst>
              <a:ext uri="{FF2B5EF4-FFF2-40B4-BE49-F238E27FC236}">
                <a16:creationId xmlns:a16="http://schemas.microsoft.com/office/drawing/2014/main" id="{F0DB1F2D-7482-4C83-B5AB-A3E53C02E1F7}"/>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178" name="Tijdelijke aanduiding voor voettekst 4">
            <a:extLst>
              <a:ext uri="{FF2B5EF4-FFF2-40B4-BE49-F238E27FC236}">
                <a16:creationId xmlns:a16="http://schemas.microsoft.com/office/drawing/2014/main" id="{B773FE51-1441-4A14-A029-09927993BBB3}"/>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179" name="Tijdelijke aanduiding voor dianummer 5" hidden="1">
            <a:extLst>
              <a:ext uri="{FF2B5EF4-FFF2-40B4-BE49-F238E27FC236}">
                <a16:creationId xmlns:a16="http://schemas.microsoft.com/office/drawing/2014/main" id="{6CBFAD39-59F1-4CBA-8DFE-654B26FB8B08}"/>
              </a:ext>
            </a:extLst>
          </p:cNvPr>
          <p:cNvSpPr>
            <a:spLocks noGrp="1"/>
          </p:cNvSpPr>
          <p:nvPr>
            <p:ph type="sldNum" sz="quarter" idx="4"/>
          </p:nvPr>
        </p:nvSpPr>
        <p:spPr>
          <a:xfrm>
            <a:off x="10167668" y="6467434"/>
            <a:ext cx="1361618"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sp>
        <p:nvSpPr>
          <p:cNvPr id="170" name="Tijdelijke aanduiding voor afbeelding 5">
            <a:extLst>
              <a:ext uri="{FF2B5EF4-FFF2-40B4-BE49-F238E27FC236}">
                <a16:creationId xmlns:a16="http://schemas.microsoft.com/office/drawing/2014/main" id="{C091D6B4-538C-4EE3-834D-5144D9E9AC42}"/>
              </a:ext>
            </a:extLst>
          </p:cNvPr>
          <p:cNvSpPr>
            <a:spLocks noGrp="1"/>
          </p:cNvSpPr>
          <p:nvPr>
            <p:ph type="pic" sz="quarter" idx="15" hasCustomPrompt="1"/>
          </p:nvPr>
        </p:nvSpPr>
        <p:spPr>
          <a:xfrm>
            <a:off x="-19429" y="911623"/>
            <a:ext cx="12211430" cy="5459843"/>
          </a:xfrm>
          <a:prstGeom prst="rect">
            <a:avLst/>
          </a:prstGeom>
        </p:spPr>
        <p:txBody>
          <a:bodyPr anchor="ctr"/>
          <a:lstStyle>
            <a:lvl1pPr marL="0" indent="0" algn="ctr">
              <a:buNone/>
              <a:defRPr/>
            </a:lvl1pPr>
          </a:lstStyle>
          <a:p>
            <a:r>
              <a:rPr lang="en-GB" noProof="0" dirty="0"/>
              <a:t>Click on the icon below </a:t>
            </a:r>
            <a:br>
              <a:rPr lang="en-GB" noProof="0" dirty="0"/>
            </a:br>
            <a:r>
              <a:rPr lang="en-GB" noProof="0" dirty="0"/>
              <a:t/>
            </a:r>
            <a:br>
              <a:rPr lang="en-GB" noProof="0" dirty="0"/>
            </a:br>
            <a:r>
              <a:rPr lang="en-GB" noProof="0" dirty="0"/>
              <a:t/>
            </a:r>
            <a:br>
              <a:rPr lang="en-GB" noProof="0" dirty="0"/>
            </a:br>
            <a:r>
              <a:rPr lang="en-GB" noProof="0" dirty="0"/>
              <a:t/>
            </a:r>
            <a:br>
              <a:rPr lang="en-GB" noProof="0" dirty="0"/>
            </a:br>
            <a:r>
              <a:rPr lang="en-GB" noProof="0" dirty="0"/>
              <a:t>to add an image</a:t>
            </a:r>
          </a:p>
        </p:txBody>
      </p:sp>
      <p:sp>
        <p:nvSpPr>
          <p:cNvPr id="6" name="Tijdelijke aanduiding voor tekst 5">
            <a:extLst>
              <a:ext uri="{FF2B5EF4-FFF2-40B4-BE49-F238E27FC236}">
                <a16:creationId xmlns:a16="http://schemas.microsoft.com/office/drawing/2014/main" id="{87773628-F48E-4970-A24F-F4555245B88D}"/>
              </a:ext>
            </a:extLst>
          </p:cNvPr>
          <p:cNvSpPr>
            <a:spLocks noGrp="1"/>
          </p:cNvSpPr>
          <p:nvPr>
            <p:ph type="body" sz="quarter" idx="16"/>
          </p:nvPr>
        </p:nvSpPr>
        <p:spPr>
          <a:xfrm>
            <a:off x="-19050" y="978354"/>
            <a:ext cx="4910364" cy="5391517"/>
          </a:xfrm>
          <a:solidFill>
            <a:schemeClr val="bg1"/>
          </a:solidFill>
        </p:spPr>
        <p:txBody>
          <a:bodyPr/>
          <a:lstStyle>
            <a:lvl1pPr marL="0" indent="0">
              <a:buNone/>
              <a:defRPr sz="100">
                <a:solidFill>
                  <a:schemeClr val="tx2"/>
                </a:solidFill>
              </a:defRPr>
            </a:lvl1pPr>
          </a:lstStyle>
          <a:p>
            <a:pPr lvl="0"/>
            <a:endParaRPr lang="en-GB" noProof="0" dirty="0"/>
          </a:p>
        </p:txBody>
      </p:sp>
      <p:grpSp>
        <p:nvGrpSpPr>
          <p:cNvPr id="272" name="Instruction">
            <a:extLst>
              <a:ext uri="{FF2B5EF4-FFF2-40B4-BE49-F238E27FC236}">
                <a16:creationId xmlns:a16="http://schemas.microsoft.com/office/drawing/2014/main" id="{6F9A895A-B558-4914-860A-4EE7ACF392A0}"/>
              </a:ext>
            </a:extLst>
          </p:cNvPr>
          <p:cNvGrpSpPr/>
          <p:nvPr userDrawn="1"/>
        </p:nvGrpSpPr>
        <p:grpSpPr>
          <a:xfrm>
            <a:off x="12391601" y="0"/>
            <a:ext cx="3183677" cy="6520417"/>
            <a:chOff x="12391601" y="0"/>
            <a:chExt cx="3183677" cy="6520417"/>
          </a:xfrm>
        </p:grpSpPr>
        <p:sp>
          <p:nvSpPr>
            <p:cNvPr id="273" name="Rechthoek 272">
              <a:extLst>
                <a:ext uri="{FF2B5EF4-FFF2-40B4-BE49-F238E27FC236}">
                  <a16:creationId xmlns:a16="http://schemas.microsoft.com/office/drawing/2014/main" id="{36E41D68-FEC7-4835-88F2-BE0035DB0814}"/>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endParaRPr kumimoji="0" lang="en-GB"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274" name="Ovaal 273">
              <a:extLst>
                <a:ext uri="{FF2B5EF4-FFF2-40B4-BE49-F238E27FC236}">
                  <a16:creationId xmlns:a16="http://schemas.microsoft.com/office/drawing/2014/main" id="{D7D2C8B6-B154-4047-8849-51ADB8ABE7E2}"/>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275" name="Rechte verbindingslijn 274">
              <a:extLst>
                <a:ext uri="{FF2B5EF4-FFF2-40B4-BE49-F238E27FC236}">
                  <a16:creationId xmlns:a16="http://schemas.microsoft.com/office/drawing/2014/main" id="{DF92E3D3-0D54-4DD5-A69B-C8FFEC99574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76" name="Rechte verbindingslijn 275">
              <a:extLst>
                <a:ext uri="{FF2B5EF4-FFF2-40B4-BE49-F238E27FC236}">
                  <a16:creationId xmlns:a16="http://schemas.microsoft.com/office/drawing/2014/main" id="{28B78A9B-05E5-44FA-BC60-929D03FE3688}"/>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277" name="Rechthoek 276">
              <a:extLst>
                <a:ext uri="{FF2B5EF4-FFF2-40B4-BE49-F238E27FC236}">
                  <a16:creationId xmlns:a16="http://schemas.microsoft.com/office/drawing/2014/main" id="{55CF07AF-6668-4A89-804C-5E17F4E3086D}"/>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a:solidFill>
                    <a:srgbClr val="000000"/>
                  </a:solidFill>
                  <a:cs typeface="Segoe UI Light" panose="020B0502040204020203" pitchFamily="34" charset="0"/>
                </a:rPr>
                <a:t>Click on the preferred shape. Once this shape is selected, click on it with the right mouse button and choose </a:t>
              </a:r>
              <a:r>
                <a:rPr lang="en-GB" sz="1100" b="1" kern="0">
                  <a:solidFill>
                    <a:srgbClr val="000000"/>
                  </a:solidFill>
                  <a:cs typeface="Segoe UI Light" panose="020B0502040204020203" pitchFamily="34" charset="0"/>
                </a:rPr>
                <a:t>‘Edit picture’</a:t>
              </a:r>
              <a:r>
                <a:rPr lang="en-GB" sz="1100" kern="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278" name="Ovaal 277">
              <a:extLst>
                <a:ext uri="{FF2B5EF4-FFF2-40B4-BE49-F238E27FC236}">
                  <a16:creationId xmlns:a16="http://schemas.microsoft.com/office/drawing/2014/main" id="{325A5E0C-31E2-46E0-AFBA-629F1190AC44}"/>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79" name="Rechthoek 278">
              <a:extLst>
                <a:ext uri="{FF2B5EF4-FFF2-40B4-BE49-F238E27FC236}">
                  <a16:creationId xmlns:a16="http://schemas.microsoft.com/office/drawing/2014/main" id="{B974D5BF-F736-4570-B103-48F8C460C24D}"/>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80" name="Groep 279">
              <a:extLst>
                <a:ext uri="{FF2B5EF4-FFF2-40B4-BE49-F238E27FC236}">
                  <a16:creationId xmlns:a16="http://schemas.microsoft.com/office/drawing/2014/main" id="{6EC42F0F-4509-4795-8CAA-F26A116CC8A7}"/>
                </a:ext>
              </a:extLst>
            </p:cNvPr>
            <p:cNvGrpSpPr/>
            <p:nvPr userDrawn="1"/>
          </p:nvGrpSpPr>
          <p:grpSpPr>
            <a:xfrm>
              <a:off x="12757282" y="4011058"/>
              <a:ext cx="825500" cy="209550"/>
              <a:chOff x="13504624" y="2482850"/>
              <a:chExt cx="825500" cy="209550"/>
            </a:xfrm>
          </p:grpSpPr>
          <p:sp>
            <p:nvSpPr>
              <p:cNvPr id="339" name="Rechthoek 338">
                <a:extLst>
                  <a:ext uri="{FF2B5EF4-FFF2-40B4-BE49-F238E27FC236}">
                    <a16:creationId xmlns:a16="http://schemas.microsoft.com/office/drawing/2014/main" id="{DB042CAB-FDB7-4609-BD5A-C28328C05F5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endParaRPr lang="en-GB" sz="800" b="0" noProof="0" dirty="0">
                  <a:solidFill>
                    <a:schemeClr val="tx1"/>
                  </a:solidFill>
                  <a:latin typeface="Arial" panose="020B0604020202020204" pitchFamily="34" charset="0"/>
                  <a:cs typeface="Arial" panose="020B0604020202020204" pitchFamily="34" charset="0"/>
                </a:endParaRPr>
              </a:p>
            </p:txBody>
          </p:sp>
          <p:cxnSp>
            <p:nvCxnSpPr>
              <p:cNvPr id="340" name="Rechte verbindingslijn 339">
                <a:extLst>
                  <a:ext uri="{FF2B5EF4-FFF2-40B4-BE49-F238E27FC236}">
                    <a16:creationId xmlns:a16="http://schemas.microsoft.com/office/drawing/2014/main" id="{4DA064CE-E94D-4664-9A48-DE8E595D943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41" name="Gelijkbenige driehoek 340">
                <a:extLst>
                  <a:ext uri="{FF2B5EF4-FFF2-40B4-BE49-F238E27FC236}">
                    <a16:creationId xmlns:a16="http://schemas.microsoft.com/office/drawing/2014/main" id="{75A29977-95AB-4303-99F3-6C54E9D7F8B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cxnSp>
          <p:nvCxnSpPr>
            <p:cNvPr id="281" name="Rechte verbindingslijn 280">
              <a:extLst>
                <a:ext uri="{FF2B5EF4-FFF2-40B4-BE49-F238E27FC236}">
                  <a16:creationId xmlns:a16="http://schemas.microsoft.com/office/drawing/2014/main" id="{F891B031-AA2A-4F22-A5B7-AAC666E5F4C4}"/>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282" name="Ovaal 281">
              <a:extLst>
                <a:ext uri="{FF2B5EF4-FFF2-40B4-BE49-F238E27FC236}">
                  <a16:creationId xmlns:a16="http://schemas.microsoft.com/office/drawing/2014/main" id="{68070618-4E66-49D4-AF5B-E3BB98118C05}"/>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83" name="Rechthoek 282">
              <a:extLst>
                <a:ext uri="{FF2B5EF4-FFF2-40B4-BE49-F238E27FC236}">
                  <a16:creationId xmlns:a16="http://schemas.microsoft.com/office/drawing/2014/main" id="{F291404D-9EA3-4056-A05F-BFB4B5BA58C7}"/>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84" name="Rechte verbindingslijn 283">
              <a:extLst>
                <a:ext uri="{FF2B5EF4-FFF2-40B4-BE49-F238E27FC236}">
                  <a16:creationId xmlns:a16="http://schemas.microsoft.com/office/drawing/2014/main" id="{2AE459F1-AC8B-42B0-B1D0-9F6FD5A596A7}"/>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285" name="Groep 284">
              <a:extLst>
                <a:ext uri="{FF2B5EF4-FFF2-40B4-BE49-F238E27FC236}">
                  <a16:creationId xmlns:a16="http://schemas.microsoft.com/office/drawing/2014/main" id="{8337B5F5-D961-4208-95F3-8C6D6A005B24}"/>
                </a:ext>
              </a:extLst>
            </p:cNvPr>
            <p:cNvGrpSpPr/>
            <p:nvPr userDrawn="1"/>
          </p:nvGrpSpPr>
          <p:grpSpPr>
            <a:xfrm>
              <a:off x="12760441" y="1449654"/>
              <a:ext cx="299393" cy="278617"/>
              <a:chOff x="7542034" y="1187835"/>
              <a:chExt cx="1015112" cy="944671"/>
            </a:xfrm>
          </p:grpSpPr>
          <p:grpSp>
            <p:nvGrpSpPr>
              <p:cNvPr id="334" name="Groep 333">
                <a:extLst>
                  <a:ext uri="{FF2B5EF4-FFF2-40B4-BE49-F238E27FC236}">
                    <a16:creationId xmlns:a16="http://schemas.microsoft.com/office/drawing/2014/main" id="{910A904A-7362-4351-9CFF-A4B972EEDCE9}"/>
                  </a:ext>
                </a:extLst>
              </p:cNvPr>
              <p:cNvGrpSpPr/>
              <p:nvPr userDrawn="1"/>
            </p:nvGrpSpPr>
            <p:grpSpPr>
              <a:xfrm>
                <a:off x="7542034" y="1187835"/>
                <a:ext cx="1015112" cy="668740"/>
                <a:chOff x="7542034" y="1187835"/>
                <a:chExt cx="1015112" cy="668740"/>
              </a:xfrm>
            </p:grpSpPr>
            <p:sp>
              <p:nvSpPr>
                <p:cNvPr id="337" name="Rechthoek 336">
                  <a:extLst>
                    <a:ext uri="{FF2B5EF4-FFF2-40B4-BE49-F238E27FC236}">
                      <a16:creationId xmlns:a16="http://schemas.microsoft.com/office/drawing/2014/main" id="{497FEE40-F261-44EA-BFDC-3CC1D8B65B38}"/>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38" name="Rechthoek 337">
                  <a:extLst>
                    <a:ext uri="{FF2B5EF4-FFF2-40B4-BE49-F238E27FC236}">
                      <a16:creationId xmlns:a16="http://schemas.microsoft.com/office/drawing/2014/main" id="{515FF1E9-1D32-406B-84FE-566D75987255}"/>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sp>
            <p:nvSpPr>
              <p:cNvPr id="335" name="Boog 334">
                <a:extLst>
                  <a:ext uri="{FF2B5EF4-FFF2-40B4-BE49-F238E27FC236}">
                    <a16:creationId xmlns:a16="http://schemas.microsoft.com/office/drawing/2014/main" id="{4F46E6A1-09A3-4ACB-B4CC-3D215B86BDB5}"/>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dirty="0"/>
              </a:p>
            </p:txBody>
          </p:sp>
          <p:sp>
            <p:nvSpPr>
              <p:cNvPr id="336" name="Ovaal 335">
                <a:extLst>
                  <a:ext uri="{FF2B5EF4-FFF2-40B4-BE49-F238E27FC236}">
                    <a16:creationId xmlns:a16="http://schemas.microsoft.com/office/drawing/2014/main" id="{5379E391-8BD1-4948-8DF2-9862E7E5C211}"/>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286" name="Groep 285">
              <a:extLst>
                <a:ext uri="{FF2B5EF4-FFF2-40B4-BE49-F238E27FC236}">
                  <a16:creationId xmlns:a16="http://schemas.microsoft.com/office/drawing/2014/main" id="{57ED8A48-5DE3-4576-8223-FDFF5BAD7386}"/>
                </a:ext>
              </a:extLst>
            </p:cNvPr>
            <p:cNvGrpSpPr/>
            <p:nvPr userDrawn="1"/>
          </p:nvGrpSpPr>
          <p:grpSpPr>
            <a:xfrm>
              <a:off x="12757283" y="2787089"/>
              <a:ext cx="1624930" cy="538011"/>
              <a:chOff x="3120108" y="1120297"/>
              <a:chExt cx="1970638" cy="652475"/>
            </a:xfrm>
          </p:grpSpPr>
          <p:sp>
            <p:nvSpPr>
              <p:cNvPr id="309" name="Rechthoek 308">
                <a:extLst>
                  <a:ext uri="{FF2B5EF4-FFF2-40B4-BE49-F238E27FC236}">
                    <a16:creationId xmlns:a16="http://schemas.microsoft.com/office/drawing/2014/main" id="{261E625F-FDCB-4797-B690-3A29ABC81AC6}"/>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10" name="Rechthoek 309">
                <a:extLst>
                  <a:ext uri="{FF2B5EF4-FFF2-40B4-BE49-F238E27FC236}">
                    <a16:creationId xmlns:a16="http://schemas.microsoft.com/office/drawing/2014/main" id="{49A346A2-03AE-4AB5-987D-5815E48876C3}"/>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1" name="Tekstvak 310">
                <a:extLst>
                  <a:ext uri="{FF2B5EF4-FFF2-40B4-BE49-F238E27FC236}">
                    <a16:creationId xmlns:a16="http://schemas.microsoft.com/office/drawing/2014/main" id="{E64EC030-5500-4DF4-915A-C0E990257613}"/>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312" name="Tekstvak 311">
                <a:extLst>
                  <a:ext uri="{FF2B5EF4-FFF2-40B4-BE49-F238E27FC236}">
                    <a16:creationId xmlns:a16="http://schemas.microsoft.com/office/drawing/2014/main" id="{9F728379-FCB0-42FB-97C5-2815DEF79C88}"/>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endParaRPr lang="en-GB" sz="800" noProof="0" dirty="0"/>
              </a:p>
            </p:txBody>
          </p:sp>
          <p:pic>
            <p:nvPicPr>
              <p:cNvPr id="313" name="Picture 3">
                <a:extLst>
                  <a:ext uri="{FF2B5EF4-FFF2-40B4-BE49-F238E27FC236}">
                    <a16:creationId xmlns:a16="http://schemas.microsoft.com/office/drawing/2014/main" id="{81823316-A518-4254-A7AE-92699D3456E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4" name="Groep 313">
                <a:extLst>
                  <a:ext uri="{FF2B5EF4-FFF2-40B4-BE49-F238E27FC236}">
                    <a16:creationId xmlns:a16="http://schemas.microsoft.com/office/drawing/2014/main" id="{DDB78A13-9901-4348-85A8-43E2587F1E88}"/>
                  </a:ext>
                </a:extLst>
              </p:cNvPr>
              <p:cNvGrpSpPr/>
              <p:nvPr userDrawn="1"/>
            </p:nvGrpSpPr>
            <p:grpSpPr>
              <a:xfrm>
                <a:off x="3177409" y="1196372"/>
                <a:ext cx="173010" cy="177121"/>
                <a:chOff x="3177409" y="1196372"/>
                <a:chExt cx="173010" cy="177121"/>
              </a:xfrm>
            </p:grpSpPr>
            <p:sp>
              <p:nvSpPr>
                <p:cNvPr id="324" name="Rechthoek: afgeronde hoeken 323">
                  <a:extLst>
                    <a:ext uri="{FF2B5EF4-FFF2-40B4-BE49-F238E27FC236}">
                      <a16:creationId xmlns:a16="http://schemas.microsoft.com/office/drawing/2014/main" id="{30BF7534-7827-465F-9E80-5ADF79714F34}"/>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25" name="Rechthoek: afgeronde hoeken 324">
                  <a:extLst>
                    <a:ext uri="{FF2B5EF4-FFF2-40B4-BE49-F238E27FC236}">
                      <a16:creationId xmlns:a16="http://schemas.microsoft.com/office/drawing/2014/main" id="{79758960-11A9-421D-A392-24D1386F81AE}"/>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grpSp>
              <p:nvGrpSpPr>
                <p:cNvPr id="326" name="Groep 325">
                  <a:extLst>
                    <a:ext uri="{FF2B5EF4-FFF2-40B4-BE49-F238E27FC236}">
                      <a16:creationId xmlns:a16="http://schemas.microsoft.com/office/drawing/2014/main" id="{BEF9186B-2B54-4C03-A89B-F1073747D101}"/>
                    </a:ext>
                  </a:extLst>
                </p:cNvPr>
                <p:cNvGrpSpPr/>
                <p:nvPr userDrawn="1"/>
              </p:nvGrpSpPr>
              <p:grpSpPr>
                <a:xfrm>
                  <a:off x="3177409" y="1196372"/>
                  <a:ext cx="66573" cy="51968"/>
                  <a:chOff x="3177409" y="1196372"/>
                  <a:chExt cx="66573" cy="51968"/>
                </a:xfrm>
              </p:grpSpPr>
              <p:sp>
                <p:nvSpPr>
                  <p:cNvPr id="332" name="Rechthoek 331">
                    <a:extLst>
                      <a:ext uri="{FF2B5EF4-FFF2-40B4-BE49-F238E27FC236}">
                        <a16:creationId xmlns:a16="http://schemas.microsoft.com/office/drawing/2014/main" id="{D9D83CB0-2955-46EA-90F9-111A2A6B6D56}"/>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33" name="Pijl: punthaak 332">
                    <a:extLst>
                      <a:ext uri="{FF2B5EF4-FFF2-40B4-BE49-F238E27FC236}">
                        <a16:creationId xmlns:a16="http://schemas.microsoft.com/office/drawing/2014/main" id="{26BB1C38-5B50-4E31-9D94-372827ECEE7A}"/>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nvGrpSpPr>
                <p:cNvPr id="327" name="Groep 326">
                  <a:extLst>
                    <a:ext uri="{FF2B5EF4-FFF2-40B4-BE49-F238E27FC236}">
                      <a16:creationId xmlns:a16="http://schemas.microsoft.com/office/drawing/2014/main" id="{DD5E21FB-4C71-4157-B573-7EC50B3BD638}"/>
                    </a:ext>
                  </a:extLst>
                </p:cNvPr>
                <p:cNvGrpSpPr/>
                <p:nvPr userDrawn="1"/>
              </p:nvGrpSpPr>
              <p:grpSpPr>
                <a:xfrm flipV="1">
                  <a:off x="3177409" y="1321525"/>
                  <a:ext cx="66573" cy="51968"/>
                  <a:chOff x="3177409" y="1196372"/>
                  <a:chExt cx="66573" cy="51968"/>
                </a:xfrm>
              </p:grpSpPr>
              <p:sp>
                <p:nvSpPr>
                  <p:cNvPr id="330" name="Rechthoek 329">
                    <a:extLst>
                      <a:ext uri="{FF2B5EF4-FFF2-40B4-BE49-F238E27FC236}">
                        <a16:creationId xmlns:a16="http://schemas.microsoft.com/office/drawing/2014/main" id="{BA1CDCDA-86CE-4538-9679-396321729A1B}"/>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31" name="Pijl: punthaak 330">
                    <a:extLst>
                      <a:ext uri="{FF2B5EF4-FFF2-40B4-BE49-F238E27FC236}">
                        <a16:creationId xmlns:a16="http://schemas.microsoft.com/office/drawing/2014/main" id="{6C4436DE-4490-46BD-A7A9-0E047907397F}"/>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cxnSp>
              <p:nvCxnSpPr>
                <p:cNvPr id="328" name="Rechte verbindingslijn 327">
                  <a:extLst>
                    <a:ext uri="{FF2B5EF4-FFF2-40B4-BE49-F238E27FC236}">
                      <a16:creationId xmlns:a16="http://schemas.microsoft.com/office/drawing/2014/main" id="{46A8B221-3F0E-4E55-9367-BA6CEB47F240}"/>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329" name="Rechte verbindingslijn 328">
                  <a:extLst>
                    <a:ext uri="{FF2B5EF4-FFF2-40B4-BE49-F238E27FC236}">
                      <a16:creationId xmlns:a16="http://schemas.microsoft.com/office/drawing/2014/main" id="{4F2CAA36-D051-4CDB-913C-809593D31FE0}"/>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315" name="Groep 314">
                <a:extLst>
                  <a:ext uri="{FF2B5EF4-FFF2-40B4-BE49-F238E27FC236}">
                    <a16:creationId xmlns:a16="http://schemas.microsoft.com/office/drawing/2014/main" id="{2855E8E5-C672-4A4F-8DAC-CBF6B9E5D588}"/>
                  </a:ext>
                </a:extLst>
              </p:cNvPr>
              <p:cNvGrpSpPr/>
              <p:nvPr userDrawn="1"/>
            </p:nvGrpSpPr>
            <p:grpSpPr>
              <a:xfrm>
                <a:off x="3191807" y="1465204"/>
                <a:ext cx="163374" cy="189340"/>
                <a:chOff x="3191807" y="1465204"/>
                <a:chExt cx="163374" cy="189340"/>
              </a:xfrm>
            </p:grpSpPr>
            <p:sp>
              <p:nvSpPr>
                <p:cNvPr id="316" name="Vrije vorm: vorm 315">
                  <a:extLst>
                    <a:ext uri="{FF2B5EF4-FFF2-40B4-BE49-F238E27FC236}">
                      <a16:creationId xmlns:a16="http://schemas.microsoft.com/office/drawing/2014/main" id="{9258D917-FC08-45CB-9434-587AB26A087A}"/>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17" name="Rechthoek: afgeronde hoeken 316">
                  <a:extLst>
                    <a:ext uri="{FF2B5EF4-FFF2-40B4-BE49-F238E27FC236}">
                      <a16:creationId xmlns:a16="http://schemas.microsoft.com/office/drawing/2014/main" id="{F21D335F-941D-4A5A-8F24-E30F8D1778CD}"/>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318" name="Vrije vorm: vorm 317">
                  <a:extLst>
                    <a:ext uri="{FF2B5EF4-FFF2-40B4-BE49-F238E27FC236}">
                      <a16:creationId xmlns:a16="http://schemas.microsoft.com/office/drawing/2014/main" id="{199E40D0-7A30-478C-AE04-26A1F207CF62}"/>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dirty="0"/>
                </a:p>
              </p:txBody>
            </p:sp>
            <p:grpSp>
              <p:nvGrpSpPr>
                <p:cNvPr id="319" name="Groep 318">
                  <a:extLst>
                    <a:ext uri="{FF2B5EF4-FFF2-40B4-BE49-F238E27FC236}">
                      <a16:creationId xmlns:a16="http://schemas.microsoft.com/office/drawing/2014/main" id="{C86DA925-A4CC-4A40-B851-FB903FEFBC8D}"/>
                    </a:ext>
                  </a:extLst>
                </p:cNvPr>
                <p:cNvGrpSpPr/>
                <p:nvPr userDrawn="1"/>
              </p:nvGrpSpPr>
              <p:grpSpPr>
                <a:xfrm>
                  <a:off x="3216769" y="1504951"/>
                  <a:ext cx="138412" cy="149593"/>
                  <a:chOff x="3216769" y="1504951"/>
                  <a:chExt cx="138412" cy="149593"/>
                </a:xfrm>
              </p:grpSpPr>
              <p:sp>
                <p:nvSpPr>
                  <p:cNvPr id="320" name="Vrije vorm: vorm 319">
                    <a:extLst>
                      <a:ext uri="{FF2B5EF4-FFF2-40B4-BE49-F238E27FC236}">
                        <a16:creationId xmlns:a16="http://schemas.microsoft.com/office/drawing/2014/main" id="{27EFE0B0-B439-42C2-902F-832328084107}"/>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nvGrpSpPr>
                  <p:cNvPr id="321" name="Groep 320">
                    <a:extLst>
                      <a:ext uri="{FF2B5EF4-FFF2-40B4-BE49-F238E27FC236}">
                        <a16:creationId xmlns:a16="http://schemas.microsoft.com/office/drawing/2014/main" id="{AECF8E54-2397-42AC-B7D2-B0371291D248}"/>
                      </a:ext>
                    </a:extLst>
                  </p:cNvPr>
                  <p:cNvGrpSpPr/>
                  <p:nvPr userDrawn="1"/>
                </p:nvGrpSpPr>
                <p:grpSpPr>
                  <a:xfrm>
                    <a:off x="3216769" y="1578766"/>
                    <a:ext cx="90787" cy="75778"/>
                    <a:chOff x="3216769" y="1578766"/>
                    <a:chExt cx="90787" cy="75778"/>
                  </a:xfrm>
                </p:grpSpPr>
                <p:sp>
                  <p:nvSpPr>
                    <p:cNvPr id="322" name="Ovaal 321">
                      <a:extLst>
                        <a:ext uri="{FF2B5EF4-FFF2-40B4-BE49-F238E27FC236}">
                          <a16:creationId xmlns:a16="http://schemas.microsoft.com/office/drawing/2014/main" id="{35B4CEEF-56FC-420D-ABB4-C73CF842FBA9}"/>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323" name="Gelijkbenige driehoek 34">
                      <a:extLst>
                        <a:ext uri="{FF2B5EF4-FFF2-40B4-BE49-F238E27FC236}">
                          <a16:creationId xmlns:a16="http://schemas.microsoft.com/office/drawing/2014/main" id="{CF8DD1A4-AC01-45F6-88D9-105E578F1DC3}"/>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grpSp>
            </p:grpSp>
          </p:grpSp>
        </p:grpSp>
        <p:sp>
          <p:nvSpPr>
            <p:cNvPr id="287" name="Ovaal 286">
              <a:extLst>
                <a:ext uri="{FF2B5EF4-FFF2-40B4-BE49-F238E27FC236}">
                  <a16:creationId xmlns:a16="http://schemas.microsoft.com/office/drawing/2014/main" id="{F797D395-5303-4B49-B9EE-2E85D71ED4B0}"/>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88" name="Rechthoek 287">
              <a:extLst>
                <a:ext uri="{FF2B5EF4-FFF2-40B4-BE49-F238E27FC236}">
                  <a16:creationId xmlns:a16="http://schemas.microsoft.com/office/drawing/2014/main" id="{FD265475-4747-48BC-BE74-F355D2642C80}"/>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89" name="Groep 288">
              <a:extLst>
                <a:ext uri="{FF2B5EF4-FFF2-40B4-BE49-F238E27FC236}">
                  <a16:creationId xmlns:a16="http://schemas.microsoft.com/office/drawing/2014/main" id="{8E0B9850-A65E-40CA-AC6E-66358E853103}"/>
                </a:ext>
              </a:extLst>
            </p:cNvPr>
            <p:cNvGrpSpPr/>
            <p:nvPr userDrawn="1"/>
          </p:nvGrpSpPr>
          <p:grpSpPr>
            <a:xfrm>
              <a:off x="12753140" y="5264509"/>
              <a:ext cx="1012147" cy="538011"/>
              <a:chOff x="6151912" y="2335713"/>
              <a:chExt cx="1012147" cy="538011"/>
            </a:xfrm>
          </p:grpSpPr>
          <p:sp>
            <p:nvSpPr>
              <p:cNvPr id="294" name="Rechthoek 293">
                <a:extLst>
                  <a:ext uri="{FF2B5EF4-FFF2-40B4-BE49-F238E27FC236}">
                    <a16:creationId xmlns:a16="http://schemas.microsoft.com/office/drawing/2014/main" id="{DE099779-59A0-4EE2-836B-93F8181879BD}"/>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dirty="0">
                  <a:solidFill>
                    <a:schemeClr val="tx1"/>
                  </a:solidFill>
                  <a:latin typeface="Arial" panose="020B0604020202020204" pitchFamily="34" charset="0"/>
                  <a:cs typeface="Arial" panose="020B0604020202020204" pitchFamily="34" charset="0"/>
                </a:endParaRPr>
              </a:p>
            </p:txBody>
          </p:sp>
          <p:sp>
            <p:nvSpPr>
              <p:cNvPr id="295" name="Rechthoek 294">
                <a:extLst>
                  <a:ext uri="{FF2B5EF4-FFF2-40B4-BE49-F238E27FC236}">
                    <a16:creationId xmlns:a16="http://schemas.microsoft.com/office/drawing/2014/main" id="{6A67402C-24B2-4C98-81EE-0729195B7099}"/>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dirty="0">
                  <a:solidFill>
                    <a:schemeClr val="tx1"/>
                  </a:solidFill>
                </a:endParaRPr>
              </a:p>
            </p:txBody>
          </p:sp>
          <p:sp>
            <p:nvSpPr>
              <p:cNvPr id="296" name="Tekstvak 295">
                <a:extLst>
                  <a:ext uri="{FF2B5EF4-FFF2-40B4-BE49-F238E27FC236}">
                    <a16:creationId xmlns:a16="http://schemas.microsoft.com/office/drawing/2014/main" id="{A12168AC-DF37-4994-84DD-EF18CC42B098}"/>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endParaRPr lang="en-GB" sz="800" b="0" kern="1200" noProof="0" dirty="0">
                  <a:solidFill>
                    <a:schemeClr val="tx1"/>
                  </a:solidFill>
                  <a:latin typeface="Arial" panose="020B0604020202020204" pitchFamily="34" charset="0"/>
                  <a:ea typeface="+mn-ea"/>
                  <a:cs typeface="Arial" panose="020B0604020202020204" pitchFamily="34" charset="0"/>
                </a:endParaRPr>
              </a:p>
            </p:txBody>
          </p:sp>
          <p:sp>
            <p:nvSpPr>
              <p:cNvPr id="297" name="Tekstvak 296">
                <a:extLst>
                  <a:ext uri="{FF2B5EF4-FFF2-40B4-BE49-F238E27FC236}">
                    <a16:creationId xmlns:a16="http://schemas.microsoft.com/office/drawing/2014/main" id="{562C3BE9-5157-4D9F-BB1B-6DB0660E26E8}"/>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endParaRPr lang="en-GB" sz="800" noProof="0" dirty="0"/>
              </a:p>
            </p:txBody>
          </p:sp>
          <p:pic>
            <p:nvPicPr>
              <p:cNvPr id="298" name="Picture 3">
                <a:extLst>
                  <a:ext uri="{FF2B5EF4-FFF2-40B4-BE49-F238E27FC236}">
                    <a16:creationId xmlns:a16="http://schemas.microsoft.com/office/drawing/2014/main" id="{59D36C56-80B8-423E-BD06-0B18E207AB3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9" name="Groep 298">
                <a:extLst>
                  <a:ext uri="{FF2B5EF4-FFF2-40B4-BE49-F238E27FC236}">
                    <a16:creationId xmlns:a16="http://schemas.microsoft.com/office/drawing/2014/main" id="{C6CB62EB-4342-4FE3-AD46-228BBD900978}"/>
                  </a:ext>
                </a:extLst>
              </p:cNvPr>
              <p:cNvGrpSpPr/>
              <p:nvPr userDrawn="1"/>
            </p:nvGrpSpPr>
            <p:grpSpPr>
              <a:xfrm>
                <a:off x="6218544" y="2402421"/>
                <a:ext cx="144156" cy="112178"/>
                <a:chOff x="6218544" y="2402421"/>
                <a:chExt cx="144156" cy="112178"/>
              </a:xfrm>
            </p:grpSpPr>
            <p:sp>
              <p:nvSpPr>
                <p:cNvPr id="305" name="Rechthoek 304">
                  <a:extLst>
                    <a:ext uri="{FF2B5EF4-FFF2-40B4-BE49-F238E27FC236}">
                      <a16:creationId xmlns:a16="http://schemas.microsoft.com/office/drawing/2014/main" id="{CD89A3AB-5FA3-4959-BF47-E69C7EF108A6}"/>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6" name="Rechthoek 47">
                  <a:extLst>
                    <a:ext uri="{FF2B5EF4-FFF2-40B4-BE49-F238E27FC236}">
                      <a16:creationId xmlns:a16="http://schemas.microsoft.com/office/drawing/2014/main" id="{6333D1E4-CEFE-4F3C-A6D2-BE2454E96ADF}"/>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7" name="Rechthoek 47">
                  <a:extLst>
                    <a:ext uri="{FF2B5EF4-FFF2-40B4-BE49-F238E27FC236}">
                      <a16:creationId xmlns:a16="http://schemas.microsoft.com/office/drawing/2014/main" id="{AACFFE42-0B5F-4816-B8E9-510565C6A297}"/>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8" name="Koorde 307">
                  <a:extLst>
                    <a:ext uri="{FF2B5EF4-FFF2-40B4-BE49-F238E27FC236}">
                      <a16:creationId xmlns:a16="http://schemas.microsoft.com/office/drawing/2014/main" id="{DBEE1900-1214-4729-915E-B0AD3A4BC6DF}"/>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nvGrpSpPr>
              <p:cNvPr id="300" name="Groep 299">
                <a:extLst>
                  <a:ext uri="{FF2B5EF4-FFF2-40B4-BE49-F238E27FC236}">
                    <a16:creationId xmlns:a16="http://schemas.microsoft.com/office/drawing/2014/main" id="{E08C4857-AB29-4306-84E5-CD5CE74B0F8E}"/>
                  </a:ext>
                </a:extLst>
              </p:cNvPr>
              <p:cNvGrpSpPr/>
              <p:nvPr userDrawn="1"/>
            </p:nvGrpSpPr>
            <p:grpSpPr>
              <a:xfrm>
                <a:off x="6218544" y="2636044"/>
                <a:ext cx="144156" cy="97631"/>
                <a:chOff x="6218544" y="2636044"/>
                <a:chExt cx="144156" cy="97631"/>
              </a:xfrm>
            </p:grpSpPr>
            <p:sp>
              <p:nvSpPr>
                <p:cNvPr id="301" name="Rechthoek 300">
                  <a:extLst>
                    <a:ext uri="{FF2B5EF4-FFF2-40B4-BE49-F238E27FC236}">
                      <a16:creationId xmlns:a16="http://schemas.microsoft.com/office/drawing/2014/main" id="{48C04C47-9F31-41D3-81BF-24DB67E491E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2" name="Rechthoek 301">
                  <a:extLst>
                    <a:ext uri="{FF2B5EF4-FFF2-40B4-BE49-F238E27FC236}">
                      <a16:creationId xmlns:a16="http://schemas.microsoft.com/office/drawing/2014/main" id="{9AE0192C-4F4B-4845-9F54-A4AE032553E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3" name="Ovaal 302">
                  <a:extLst>
                    <a:ext uri="{FF2B5EF4-FFF2-40B4-BE49-F238E27FC236}">
                      <a16:creationId xmlns:a16="http://schemas.microsoft.com/office/drawing/2014/main" id="{1DFF776B-98D5-40C4-A2FD-C1AD5A29803E}"/>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304" name="Rechthoek 47">
                  <a:extLst>
                    <a:ext uri="{FF2B5EF4-FFF2-40B4-BE49-F238E27FC236}">
                      <a16:creationId xmlns:a16="http://schemas.microsoft.com/office/drawing/2014/main" id="{5F303DA6-9761-44DE-B584-EDC09EDBC045}"/>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290" name="Rechte verbindingslijn 289">
              <a:extLst>
                <a:ext uri="{FF2B5EF4-FFF2-40B4-BE49-F238E27FC236}">
                  <a16:creationId xmlns:a16="http://schemas.microsoft.com/office/drawing/2014/main" id="{450CD1BD-DE42-4C6F-8432-951E4BE1F567}"/>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291" name="Ovaal 290">
              <a:extLst>
                <a:ext uri="{FF2B5EF4-FFF2-40B4-BE49-F238E27FC236}">
                  <a16:creationId xmlns:a16="http://schemas.microsoft.com/office/drawing/2014/main" id="{3A2792B5-0CED-4FF8-916C-03ABE5A4438B}"/>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92" name="Rechthoek 291">
              <a:extLst>
                <a:ext uri="{FF2B5EF4-FFF2-40B4-BE49-F238E27FC236}">
                  <a16:creationId xmlns:a16="http://schemas.microsoft.com/office/drawing/2014/main" id="{FA95B64E-C349-4A1D-89A4-D206F543011A}"/>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93" name="Rechte verbindingslijn 292">
              <a:extLst>
                <a:ext uri="{FF2B5EF4-FFF2-40B4-BE49-F238E27FC236}">
                  <a16:creationId xmlns:a16="http://schemas.microsoft.com/office/drawing/2014/main" id="{067EF156-ACE1-4D61-8AF5-417F200CF7FC}"/>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362" name="Tijdelijke aanduiding voor tekst 4">
            <a:extLst>
              <a:ext uri="{FF2B5EF4-FFF2-40B4-BE49-F238E27FC236}">
                <a16:creationId xmlns:a16="http://schemas.microsoft.com/office/drawing/2014/main" id="{AE1330A8-4380-4034-AA32-49A3366D9953}"/>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a:t>Subtitle</a:t>
            </a:r>
            <a:endParaRPr lang="en-GB" dirty="0"/>
          </a:p>
        </p:txBody>
      </p:sp>
      <p:grpSp>
        <p:nvGrpSpPr>
          <p:cNvPr id="365" name="Groep 364">
            <a:extLst>
              <a:ext uri="{FF2B5EF4-FFF2-40B4-BE49-F238E27FC236}">
                <a16:creationId xmlns:a16="http://schemas.microsoft.com/office/drawing/2014/main" id="{B7996622-A5DE-4E41-94D9-3F4AF90990CA}"/>
              </a:ext>
            </a:extLst>
          </p:cNvPr>
          <p:cNvGrpSpPr/>
          <p:nvPr userDrawn="1"/>
        </p:nvGrpSpPr>
        <p:grpSpPr>
          <a:xfrm>
            <a:off x="-3854496" y="1434"/>
            <a:ext cx="3618274" cy="3399003"/>
            <a:chOff x="-3854496" y="1434"/>
            <a:chExt cx="3618274" cy="3399003"/>
          </a:xfrm>
        </p:grpSpPr>
        <p:sp>
          <p:nvSpPr>
            <p:cNvPr id="368" name="Rechthoek 367">
              <a:extLst>
                <a:ext uri="{FF2B5EF4-FFF2-40B4-BE49-F238E27FC236}">
                  <a16:creationId xmlns:a16="http://schemas.microsoft.com/office/drawing/2014/main" id="{964993CA-6FA4-4C67-AEB9-2990D9A6BAD7}"/>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dirty="0">
                  <a:ln>
                    <a:noFill/>
                  </a:ln>
                  <a:solidFill>
                    <a:schemeClr val="tx2"/>
                  </a:solidFill>
                  <a:effectLst/>
                  <a:uLnTx/>
                  <a:uFillTx/>
                  <a:latin typeface="+mj-lt"/>
                  <a:cs typeface="Segoe UI Light" panose="020B0502040204020203" pitchFamily="34" charset="0"/>
                </a:rPr>
                <a:t>How to use text levels</a:t>
              </a:r>
            </a:p>
          </p:txBody>
        </p:sp>
        <p:sp>
          <p:nvSpPr>
            <p:cNvPr id="369" name="Ovaal 368">
              <a:extLst>
                <a:ext uri="{FF2B5EF4-FFF2-40B4-BE49-F238E27FC236}">
                  <a16:creationId xmlns:a16="http://schemas.microsoft.com/office/drawing/2014/main" id="{801C29EE-F99C-44A9-A404-CC8827BEC473}"/>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grpSp>
          <p:nvGrpSpPr>
            <p:cNvPr id="370" name="Groep 369">
              <a:extLst>
                <a:ext uri="{FF2B5EF4-FFF2-40B4-BE49-F238E27FC236}">
                  <a16:creationId xmlns:a16="http://schemas.microsoft.com/office/drawing/2014/main" id="{E9C9F43C-9AD4-4328-8AC1-8D6FBA0D5D51}"/>
                </a:ext>
              </a:extLst>
            </p:cNvPr>
            <p:cNvGrpSpPr/>
            <p:nvPr userDrawn="1"/>
          </p:nvGrpSpPr>
          <p:grpSpPr>
            <a:xfrm>
              <a:off x="-3854496" y="349413"/>
              <a:ext cx="2933825" cy="558875"/>
              <a:chOff x="-3419346" y="368233"/>
              <a:chExt cx="3904920" cy="743862"/>
            </a:xfrm>
          </p:grpSpPr>
          <p:sp>
            <p:nvSpPr>
              <p:cNvPr id="394" name="Rechthoek 393">
                <a:extLst>
                  <a:ext uri="{FF2B5EF4-FFF2-40B4-BE49-F238E27FC236}">
                    <a16:creationId xmlns:a16="http://schemas.microsoft.com/office/drawing/2014/main" id="{537CF54F-E657-4A61-80BC-34F56017DA47}"/>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dirty="0">
                    <a:solidFill>
                      <a:srgbClr val="C00000"/>
                    </a:solidFill>
                    <a:latin typeface="Arial" panose="020B0604020202020204" pitchFamily="34" charset="0"/>
                    <a:cs typeface="Arial" panose="020B0604020202020204" pitchFamily="34" charset="0"/>
                  </a:rPr>
                  <a:t>Home</a:t>
                </a:r>
              </a:p>
            </p:txBody>
          </p:sp>
          <p:cxnSp>
            <p:nvCxnSpPr>
              <p:cNvPr id="395" name="Rechte verbindingslijn 394">
                <a:extLst>
                  <a:ext uri="{FF2B5EF4-FFF2-40B4-BE49-F238E27FC236}">
                    <a16:creationId xmlns:a16="http://schemas.microsoft.com/office/drawing/2014/main" id="{35F3A883-7015-4AC5-A155-13EFD9A04A8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Rechte verbindingslijn 395">
                <a:extLst>
                  <a:ext uri="{FF2B5EF4-FFF2-40B4-BE49-F238E27FC236}">
                    <a16:creationId xmlns:a16="http://schemas.microsoft.com/office/drawing/2014/main" id="{1FD4A71B-9743-4DC3-BCD3-6F3908FED6C4}"/>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7" name="Rechthoek 396">
                <a:extLst>
                  <a:ext uri="{FF2B5EF4-FFF2-40B4-BE49-F238E27FC236}">
                    <a16:creationId xmlns:a16="http://schemas.microsoft.com/office/drawing/2014/main" id="{4556AF9A-B137-4E23-93D9-98D116DBE4E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nvGrpSpPr>
              <p:cNvPr id="398" name="Groep 397">
                <a:extLst>
                  <a:ext uri="{FF2B5EF4-FFF2-40B4-BE49-F238E27FC236}">
                    <a16:creationId xmlns:a16="http://schemas.microsoft.com/office/drawing/2014/main" id="{063B72AF-AD48-4C7A-8F2B-093601BD871E}"/>
                  </a:ext>
                </a:extLst>
              </p:cNvPr>
              <p:cNvGrpSpPr/>
              <p:nvPr userDrawn="1"/>
            </p:nvGrpSpPr>
            <p:grpSpPr>
              <a:xfrm>
                <a:off x="-3002834" y="720303"/>
                <a:ext cx="182598" cy="143759"/>
                <a:chOff x="-3310843" y="700986"/>
                <a:chExt cx="182598" cy="143759"/>
              </a:xfrm>
            </p:grpSpPr>
            <p:grpSp>
              <p:nvGrpSpPr>
                <p:cNvPr id="437" name="Groep 436">
                  <a:extLst>
                    <a:ext uri="{FF2B5EF4-FFF2-40B4-BE49-F238E27FC236}">
                      <a16:creationId xmlns:a16="http://schemas.microsoft.com/office/drawing/2014/main" id="{BCBDD8E6-60C0-42F2-914E-58116BA1777C}"/>
                    </a:ext>
                  </a:extLst>
                </p:cNvPr>
                <p:cNvGrpSpPr/>
                <p:nvPr userDrawn="1"/>
              </p:nvGrpSpPr>
              <p:grpSpPr>
                <a:xfrm>
                  <a:off x="-3310843" y="700986"/>
                  <a:ext cx="182598" cy="143759"/>
                  <a:chOff x="-3310843" y="700986"/>
                  <a:chExt cx="182598" cy="143759"/>
                </a:xfrm>
              </p:grpSpPr>
              <p:cxnSp>
                <p:nvCxnSpPr>
                  <p:cNvPr id="441" name="Rechte verbindingslijn 440">
                    <a:extLst>
                      <a:ext uri="{FF2B5EF4-FFF2-40B4-BE49-F238E27FC236}">
                        <a16:creationId xmlns:a16="http://schemas.microsoft.com/office/drawing/2014/main" id="{105FF658-003D-46F5-B577-28A80E72542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442" name="Rechte verbindingslijn 441">
                    <a:extLst>
                      <a:ext uri="{FF2B5EF4-FFF2-40B4-BE49-F238E27FC236}">
                        <a16:creationId xmlns:a16="http://schemas.microsoft.com/office/drawing/2014/main" id="{B9EEAD7C-A9A5-47F7-A8EC-6CF314F01B84}"/>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443" name="Rechte verbindingslijn 442">
                    <a:extLst>
                      <a:ext uri="{FF2B5EF4-FFF2-40B4-BE49-F238E27FC236}">
                        <a16:creationId xmlns:a16="http://schemas.microsoft.com/office/drawing/2014/main" id="{73B84F0A-DE21-469E-8EB5-5B351D0FD60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444" name="Rechte verbindingslijn 443">
                    <a:extLst>
                      <a:ext uri="{FF2B5EF4-FFF2-40B4-BE49-F238E27FC236}">
                        <a16:creationId xmlns:a16="http://schemas.microsoft.com/office/drawing/2014/main" id="{93538226-FDA2-4498-A818-F599AE8D1CA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445" name="Rechte verbindingslijn 444">
                    <a:extLst>
                      <a:ext uri="{FF2B5EF4-FFF2-40B4-BE49-F238E27FC236}">
                        <a16:creationId xmlns:a16="http://schemas.microsoft.com/office/drawing/2014/main" id="{6C84DC34-E029-461A-A42C-194FED0B898E}"/>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438" name="Groep 437">
                  <a:extLst>
                    <a:ext uri="{FF2B5EF4-FFF2-40B4-BE49-F238E27FC236}">
                      <a16:creationId xmlns:a16="http://schemas.microsoft.com/office/drawing/2014/main" id="{77B862EB-68C8-439A-A47A-033621BE4D3A}"/>
                    </a:ext>
                  </a:extLst>
                </p:cNvPr>
                <p:cNvGrpSpPr/>
                <p:nvPr userDrawn="1"/>
              </p:nvGrpSpPr>
              <p:grpSpPr>
                <a:xfrm flipH="1">
                  <a:off x="-3310774" y="735854"/>
                  <a:ext cx="88801" cy="72568"/>
                  <a:chOff x="-2091059" y="1395403"/>
                  <a:chExt cx="157316" cy="128558"/>
                </a:xfrm>
              </p:grpSpPr>
              <p:sp>
                <p:nvSpPr>
                  <p:cNvPr id="439" name="Rechthoek 438">
                    <a:extLst>
                      <a:ext uri="{FF2B5EF4-FFF2-40B4-BE49-F238E27FC236}">
                        <a16:creationId xmlns:a16="http://schemas.microsoft.com/office/drawing/2014/main" id="{E7AC57AB-692A-4314-A67E-FB079DD47C5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40" name="Pijl: punthaak 439">
                    <a:extLst>
                      <a:ext uri="{FF2B5EF4-FFF2-40B4-BE49-F238E27FC236}">
                        <a16:creationId xmlns:a16="http://schemas.microsoft.com/office/drawing/2014/main" id="{F97A3A2B-2C71-47DA-8274-7B757853DD7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nvGrpSpPr>
              <p:cNvPr id="399" name="Groep 398">
                <a:extLst>
                  <a:ext uri="{FF2B5EF4-FFF2-40B4-BE49-F238E27FC236}">
                    <a16:creationId xmlns:a16="http://schemas.microsoft.com/office/drawing/2014/main" id="{B3794955-4E34-46D3-80DF-93C3F2AB65C3}"/>
                  </a:ext>
                </a:extLst>
              </p:cNvPr>
              <p:cNvGrpSpPr/>
              <p:nvPr userDrawn="1"/>
            </p:nvGrpSpPr>
            <p:grpSpPr>
              <a:xfrm>
                <a:off x="-3326107" y="720303"/>
                <a:ext cx="182598" cy="143759"/>
                <a:chOff x="-3634116" y="700986"/>
                <a:chExt cx="182598" cy="143759"/>
              </a:xfrm>
            </p:grpSpPr>
            <p:grpSp>
              <p:nvGrpSpPr>
                <p:cNvPr id="428" name="Groep 427">
                  <a:extLst>
                    <a:ext uri="{FF2B5EF4-FFF2-40B4-BE49-F238E27FC236}">
                      <a16:creationId xmlns:a16="http://schemas.microsoft.com/office/drawing/2014/main" id="{F3E4B334-B86A-4061-8FFC-3B2EEE904B3C}"/>
                    </a:ext>
                  </a:extLst>
                </p:cNvPr>
                <p:cNvGrpSpPr/>
                <p:nvPr userDrawn="1"/>
              </p:nvGrpSpPr>
              <p:grpSpPr>
                <a:xfrm>
                  <a:off x="-3634116" y="700986"/>
                  <a:ext cx="182598" cy="143759"/>
                  <a:chOff x="-3634116" y="700986"/>
                  <a:chExt cx="182598" cy="143759"/>
                </a:xfrm>
              </p:grpSpPr>
              <p:cxnSp>
                <p:nvCxnSpPr>
                  <p:cNvPr id="432" name="Rechte verbindingslijn 431">
                    <a:extLst>
                      <a:ext uri="{FF2B5EF4-FFF2-40B4-BE49-F238E27FC236}">
                        <a16:creationId xmlns:a16="http://schemas.microsoft.com/office/drawing/2014/main" id="{447089C8-AC5E-4EB7-8AA1-4EAB59F86DEB}"/>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433" name="Rechte verbindingslijn 432">
                    <a:extLst>
                      <a:ext uri="{FF2B5EF4-FFF2-40B4-BE49-F238E27FC236}">
                        <a16:creationId xmlns:a16="http://schemas.microsoft.com/office/drawing/2014/main" id="{53D08AC4-826B-4768-AAE6-E7991C69B10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434" name="Rechte verbindingslijn 433">
                    <a:extLst>
                      <a:ext uri="{FF2B5EF4-FFF2-40B4-BE49-F238E27FC236}">
                        <a16:creationId xmlns:a16="http://schemas.microsoft.com/office/drawing/2014/main" id="{0046971F-A5A4-40E7-9823-DFA3AFCD717B}"/>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435" name="Rechte verbindingslijn 434">
                    <a:extLst>
                      <a:ext uri="{FF2B5EF4-FFF2-40B4-BE49-F238E27FC236}">
                        <a16:creationId xmlns:a16="http://schemas.microsoft.com/office/drawing/2014/main" id="{45E40783-7559-42BC-AD17-628B1B4C8D33}"/>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436" name="Rechte verbindingslijn 435">
                    <a:extLst>
                      <a:ext uri="{FF2B5EF4-FFF2-40B4-BE49-F238E27FC236}">
                        <a16:creationId xmlns:a16="http://schemas.microsoft.com/office/drawing/2014/main" id="{F71D694D-24A6-488E-8F75-2F414C6DF841}"/>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429" name="Groep 428">
                  <a:extLst>
                    <a:ext uri="{FF2B5EF4-FFF2-40B4-BE49-F238E27FC236}">
                      <a16:creationId xmlns:a16="http://schemas.microsoft.com/office/drawing/2014/main" id="{41F5745C-3CD8-47F8-9E9C-FECE583E986A}"/>
                    </a:ext>
                  </a:extLst>
                </p:cNvPr>
                <p:cNvGrpSpPr/>
                <p:nvPr userDrawn="1"/>
              </p:nvGrpSpPr>
              <p:grpSpPr>
                <a:xfrm>
                  <a:off x="-3634047" y="735854"/>
                  <a:ext cx="88801" cy="72568"/>
                  <a:chOff x="-2091059" y="1395403"/>
                  <a:chExt cx="157316" cy="128558"/>
                </a:xfrm>
              </p:grpSpPr>
              <p:sp>
                <p:nvSpPr>
                  <p:cNvPr id="430" name="Rechthoek 429">
                    <a:extLst>
                      <a:ext uri="{FF2B5EF4-FFF2-40B4-BE49-F238E27FC236}">
                        <a16:creationId xmlns:a16="http://schemas.microsoft.com/office/drawing/2014/main" id="{D4D85A38-B680-4CA9-A894-436671BA81D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31" name="Pijl: punthaak 430">
                    <a:extLst>
                      <a:ext uri="{FF2B5EF4-FFF2-40B4-BE49-F238E27FC236}">
                        <a16:creationId xmlns:a16="http://schemas.microsoft.com/office/drawing/2014/main" id="{8A0A3FE1-E1F2-4620-A1F6-27CB8BD93C7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cxnSp>
            <p:nvCxnSpPr>
              <p:cNvPr id="400" name="Rechte verbindingslijn 399">
                <a:extLst>
                  <a:ext uri="{FF2B5EF4-FFF2-40B4-BE49-F238E27FC236}">
                    <a16:creationId xmlns:a16="http://schemas.microsoft.com/office/drawing/2014/main" id="{52CE893B-8AB3-48EB-BEA4-266451B3A0B5}"/>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401" name="Rechte verbindingslijn 400">
                <a:extLst>
                  <a:ext uri="{FF2B5EF4-FFF2-40B4-BE49-F238E27FC236}">
                    <a16:creationId xmlns:a16="http://schemas.microsoft.com/office/drawing/2014/main" id="{104B0137-E565-422E-937D-649219203623}"/>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402" name="Groep 401">
                <a:extLst>
                  <a:ext uri="{FF2B5EF4-FFF2-40B4-BE49-F238E27FC236}">
                    <a16:creationId xmlns:a16="http://schemas.microsoft.com/office/drawing/2014/main" id="{9EE00AD8-90C5-470A-AB2F-909D6248E5AC}"/>
                  </a:ext>
                </a:extLst>
              </p:cNvPr>
              <p:cNvGrpSpPr/>
              <p:nvPr userDrawn="1"/>
            </p:nvGrpSpPr>
            <p:grpSpPr>
              <a:xfrm>
                <a:off x="-2425037" y="370226"/>
                <a:ext cx="357690" cy="330595"/>
                <a:chOff x="-2721817" y="347336"/>
                <a:chExt cx="432805" cy="400021"/>
              </a:xfrm>
            </p:grpSpPr>
            <p:sp>
              <p:nvSpPr>
                <p:cNvPr id="417" name="Rechthoek 416">
                  <a:extLst>
                    <a:ext uri="{FF2B5EF4-FFF2-40B4-BE49-F238E27FC236}">
                      <a16:creationId xmlns:a16="http://schemas.microsoft.com/office/drawing/2014/main" id="{984D2857-F4B9-4812-8DEC-FCA6DA45AE54}"/>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418" name="Groep 417">
                  <a:extLst>
                    <a:ext uri="{FF2B5EF4-FFF2-40B4-BE49-F238E27FC236}">
                      <a16:creationId xmlns:a16="http://schemas.microsoft.com/office/drawing/2014/main" id="{039BC886-DB26-4DDF-A52B-EBE2CD43F0EC}"/>
                    </a:ext>
                  </a:extLst>
                </p:cNvPr>
                <p:cNvGrpSpPr/>
                <p:nvPr userDrawn="1"/>
              </p:nvGrpSpPr>
              <p:grpSpPr>
                <a:xfrm>
                  <a:off x="-2652453" y="431583"/>
                  <a:ext cx="294076" cy="231526"/>
                  <a:chOff x="-3634116" y="700986"/>
                  <a:chExt cx="182598" cy="143759"/>
                </a:xfrm>
              </p:grpSpPr>
              <p:grpSp>
                <p:nvGrpSpPr>
                  <p:cNvPr id="419" name="Groep 418">
                    <a:extLst>
                      <a:ext uri="{FF2B5EF4-FFF2-40B4-BE49-F238E27FC236}">
                        <a16:creationId xmlns:a16="http://schemas.microsoft.com/office/drawing/2014/main" id="{1E17B6B4-2D74-453E-A33E-5C9606EE1DC8}"/>
                      </a:ext>
                    </a:extLst>
                  </p:cNvPr>
                  <p:cNvGrpSpPr/>
                  <p:nvPr userDrawn="1"/>
                </p:nvGrpSpPr>
                <p:grpSpPr>
                  <a:xfrm>
                    <a:off x="-3634116" y="700986"/>
                    <a:ext cx="182598" cy="143759"/>
                    <a:chOff x="-3634116" y="700986"/>
                    <a:chExt cx="182598" cy="143759"/>
                  </a:xfrm>
                </p:grpSpPr>
                <p:cxnSp>
                  <p:nvCxnSpPr>
                    <p:cNvPr id="423" name="Rechte verbindingslijn 422">
                      <a:extLst>
                        <a:ext uri="{FF2B5EF4-FFF2-40B4-BE49-F238E27FC236}">
                          <a16:creationId xmlns:a16="http://schemas.microsoft.com/office/drawing/2014/main" id="{E3919644-6E06-409D-824B-9F1028491721}"/>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424" name="Rechte verbindingslijn 423">
                      <a:extLst>
                        <a:ext uri="{FF2B5EF4-FFF2-40B4-BE49-F238E27FC236}">
                          <a16:creationId xmlns:a16="http://schemas.microsoft.com/office/drawing/2014/main" id="{8A54C598-6D91-4751-9FCC-7C5F2F80301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425" name="Rechte verbindingslijn 424">
                      <a:extLst>
                        <a:ext uri="{FF2B5EF4-FFF2-40B4-BE49-F238E27FC236}">
                          <a16:creationId xmlns:a16="http://schemas.microsoft.com/office/drawing/2014/main" id="{38A48D28-03B0-46E7-8FB9-5F2EFE1081F0}"/>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426" name="Rechte verbindingslijn 425">
                      <a:extLst>
                        <a:ext uri="{FF2B5EF4-FFF2-40B4-BE49-F238E27FC236}">
                          <a16:creationId xmlns:a16="http://schemas.microsoft.com/office/drawing/2014/main" id="{123697EC-95F4-4F05-8D5A-069A249D03F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427" name="Rechte verbindingslijn 426">
                      <a:extLst>
                        <a:ext uri="{FF2B5EF4-FFF2-40B4-BE49-F238E27FC236}">
                          <a16:creationId xmlns:a16="http://schemas.microsoft.com/office/drawing/2014/main" id="{3AF8327F-4F0E-4DE9-B01C-14817E70533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420" name="Groep 419">
                    <a:extLst>
                      <a:ext uri="{FF2B5EF4-FFF2-40B4-BE49-F238E27FC236}">
                        <a16:creationId xmlns:a16="http://schemas.microsoft.com/office/drawing/2014/main" id="{76DAA39B-544E-43E4-A416-945BC4235015}"/>
                      </a:ext>
                    </a:extLst>
                  </p:cNvPr>
                  <p:cNvGrpSpPr/>
                  <p:nvPr userDrawn="1"/>
                </p:nvGrpSpPr>
                <p:grpSpPr>
                  <a:xfrm>
                    <a:off x="-3634047" y="735854"/>
                    <a:ext cx="88801" cy="72568"/>
                    <a:chOff x="-2091059" y="1395403"/>
                    <a:chExt cx="157316" cy="128558"/>
                  </a:xfrm>
                </p:grpSpPr>
                <p:sp>
                  <p:nvSpPr>
                    <p:cNvPr id="421" name="Rechthoek 420">
                      <a:extLst>
                        <a:ext uri="{FF2B5EF4-FFF2-40B4-BE49-F238E27FC236}">
                          <a16:creationId xmlns:a16="http://schemas.microsoft.com/office/drawing/2014/main" id="{E9FA46A6-FD26-4510-87AB-C78BF3A23AC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22" name="Pijl: punthaak 421">
                      <a:extLst>
                        <a:ext uri="{FF2B5EF4-FFF2-40B4-BE49-F238E27FC236}">
                          <a16:creationId xmlns:a16="http://schemas.microsoft.com/office/drawing/2014/main" id="{970055E5-DD5F-422A-8B6C-E9863B14245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grpSp>
            <p:nvGrpSpPr>
              <p:cNvPr id="403" name="Groep 402">
                <a:extLst>
                  <a:ext uri="{FF2B5EF4-FFF2-40B4-BE49-F238E27FC236}">
                    <a16:creationId xmlns:a16="http://schemas.microsoft.com/office/drawing/2014/main" id="{FCFF5D85-C892-4E19-AF96-6E46DE268D1A}"/>
                  </a:ext>
                </a:extLst>
              </p:cNvPr>
              <p:cNvGrpSpPr/>
              <p:nvPr userDrawn="1"/>
            </p:nvGrpSpPr>
            <p:grpSpPr>
              <a:xfrm>
                <a:off x="-2425037" y="781500"/>
                <a:ext cx="357690" cy="330595"/>
                <a:chOff x="-2721817" y="782525"/>
                <a:chExt cx="432805" cy="400021"/>
              </a:xfrm>
            </p:grpSpPr>
            <p:sp>
              <p:nvSpPr>
                <p:cNvPr id="406" name="Rechthoek 405">
                  <a:extLst>
                    <a:ext uri="{FF2B5EF4-FFF2-40B4-BE49-F238E27FC236}">
                      <a16:creationId xmlns:a16="http://schemas.microsoft.com/office/drawing/2014/main" id="{E6219B2C-FD7D-49D3-B63E-12548D255F7D}"/>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dirty="0">
                    <a:solidFill>
                      <a:srgbClr val="FF0000"/>
                    </a:solidFill>
                    <a:latin typeface="Arial" panose="020B0604020202020204" pitchFamily="34" charset="0"/>
                    <a:cs typeface="Arial" panose="020B0604020202020204" pitchFamily="34" charset="0"/>
                  </a:endParaRPr>
                </a:p>
              </p:txBody>
            </p:sp>
            <p:grpSp>
              <p:nvGrpSpPr>
                <p:cNvPr id="407" name="Groep 406">
                  <a:extLst>
                    <a:ext uri="{FF2B5EF4-FFF2-40B4-BE49-F238E27FC236}">
                      <a16:creationId xmlns:a16="http://schemas.microsoft.com/office/drawing/2014/main" id="{F0362FDF-C54D-4349-AD65-04C505403D46}"/>
                    </a:ext>
                  </a:extLst>
                </p:cNvPr>
                <p:cNvGrpSpPr/>
                <p:nvPr userDrawn="1"/>
              </p:nvGrpSpPr>
              <p:grpSpPr>
                <a:xfrm>
                  <a:off x="-2652453" y="866772"/>
                  <a:ext cx="294076" cy="231526"/>
                  <a:chOff x="-3310843" y="700986"/>
                  <a:chExt cx="182598" cy="143759"/>
                </a:xfrm>
              </p:grpSpPr>
              <p:grpSp>
                <p:nvGrpSpPr>
                  <p:cNvPr id="408" name="Groep 407">
                    <a:extLst>
                      <a:ext uri="{FF2B5EF4-FFF2-40B4-BE49-F238E27FC236}">
                        <a16:creationId xmlns:a16="http://schemas.microsoft.com/office/drawing/2014/main" id="{759BE7B9-945F-42BD-A017-B613A957476A}"/>
                      </a:ext>
                    </a:extLst>
                  </p:cNvPr>
                  <p:cNvGrpSpPr/>
                  <p:nvPr userDrawn="1"/>
                </p:nvGrpSpPr>
                <p:grpSpPr>
                  <a:xfrm>
                    <a:off x="-3310843" y="700986"/>
                    <a:ext cx="182598" cy="143759"/>
                    <a:chOff x="-3310843" y="700986"/>
                    <a:chExt cx="182598" cy="143759"/>
                  </a:xfrm>
                </p:grpSpPr>
                <p:cxnSp>
                  <p:nvCxnSpPr>
                    <p:cNvPr id="412" name="Rechte verbindingslijn 411">
                      <a:extLst>
                        <a:ext uri="{FF2B5EF4-FFF2-40B4-BE49-F238E27FC236}">
                          <a16:creationId xmlns:a16="http://schemas.microsoft.com/office/drawing/2014/main" id="{0AD3D063-6746-4E81-9AD5-2D34B4002E8F}"/>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13" name="Rechte verbindingslijn 412">
                      <a:extLst>
                        <a:ext uri="{FF2B5EF4-FFF2-40B4-BE49-F238E27FC236}">
                          <a16:creationId xmlns:a16="http://schemas.microsoft.com/office/drawing/2014/main" id="{F542A9EC-2484-4FB9-BD59-A22CC7C9625C}"/>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14" name="Rechte verbindingslijn 413">
                      <a:extLst>
                        <a:ext uri="{FF2B5EF4-FFF2-40B4-BE49-F238E27FC236}">
                          <a16:creationId xmlns:a16="http://schemas.microsoft.com/office/drawing/2014/main" id="{6BE27EBF-07C0-466C-8FB9-FC25469CBAA4}"/>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15" name="Rechte verbindingslijn 414">
                      <a:extLst>
                        <a:ext uri="{FF2B5EF4-FFF2-40B4-BE49-F238E27FC236}">
                          <a16:creationId xmlns:a16="http://schemas.microsoft.com/office/drawing/2014/main" id="{DEA4CE81-F332-44E1-A9ED-8ED8153686E7}"/>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16" name="Rechte verbindingslijn 415">
                      <a:extLst>
                        <a:ext uri="{FF2B5EF4-FFF2-40B4-BE49-F238E27FC236}">
                          <a16:creationId xmlns:a16="http://schemas.microsoft.com/office/drawing/2014/main" id="{9581F713-CC14-4054-B2CC-FF1895424C0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09" name="Groep 408">
                    <a:extLst>
                      <a:ext uri="{FF2B5EF4-FFF2-40B4-BE49-F238E27FC236}">
                        <a16:creationId xmlns:a16="http://schemas.microsoft.com/office/drawing/2014/main" id="{27B665F6-F947-464D-822D-EC73BAA6B84C}"/>
                      </a:ext>
                    </a:extLst>
                  </p:cNvPr>
                  <p:cNvGrpSpPr/>
                  <p:nvPr userDrawn="1"/>
                </p:nvGrpSpPr>
                <p:grpSpPr>
                  <a:xfrm flipH="1">
                    <a:off x="-3310774" y="735854"/>
                    <a:ext cx="88801" cy="72568"/>
                    <a:chOff x="-2091059" y="1395403"/>
                    <a:chExt cx="157316" cy="128558"/>
                  </a:xfrm>
                </p:grpSpPr>
                <p:sp>
                  <p:nvSpPr>
                    <p:cNvPr id="410" name="Rechthoek 409">
                      <a:extLst>
                        <a:ext uri="{FF2B5EF4-FFF2-40B4-BE49-F238E27FC236}">
                          <a16:creationId xmlns:a16="http://schemas.microsoft.com/office/drawing/2014/main" id="{DE14B2CF-F741-473D-9B73-941B2D57C04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sp>
                  <p:nvSpPr>
                    <p:cNvPr id="411" name="Pijl: punthaak 410">
                      <a:extLst>
                        <a:ext uri="{FF2B5EF4-FFF2-40B4-BE49-F238E27FC236}">
                          <a16:creationId xmlns:a16="http://schemas.microsoft.com/office/drawing/2014/main" id="{89CC8E21-0CF1-48B5-A96F-BF48FBDDAA6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dirty="0">
                        <a:solidFill>
                          <a:schemeClr val="tx1"/>
                        </a:solidFill>
                      </a:endParaRPr>
                    </a:p>
                  </p:txBody>
                </p:sp>
              </p:grpSp>
            </p:grpSp>
          </p:grpSp>
          <p:sp>
            <p:nvSpPr>
              <p:cNvPr id="404" name="Rechthoek 403">
                <a:extLst>
                  <a:ext uri="{FF2B5EF4-FFF2-40B4-BE49-F238E27FC236}">
                    <a16:creationId xmlns:a16="http://schemas.microsoft.com/office/drawing/2014/main" id="{3BF39D64-E4E7-409C-9CE8-946256E9D1B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up</a:t>
                </a:r>
              </a:p>
            </p:txBody>
          </p:sp>
          <p:sp>
            <p:nvSpPr>
              <p:cNvPr id="405" name="Rechthoek 404">
                <a:extLst>
                  <a:ext uri="{FF2B5EF4-FFF2-40B4-BE49-F238E27FC236}">
                    <a16:creationId xmlns:a16="http://schemas.microsoft.com/office/drawing/2014/main" id="{464C4F5E-0877-449C-9DD7-09C9C0E0F135}"/>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Text level down</a:t>
                </a:r>
              </a:p>
            </p:txBody>
          </p:sp>
        </p:grpSp>
        <p:sp>
          <p:nvSpPr>
            <p:cNvPr id="371" name="Ovaal 370">
              <a:extLst>
                <a:ext uri="{FF2B5EF4-FFF2-40B4-BE49-F238E27FC236}">
                  <a16:creationId xmlns:a16="http://schemas.microsoft.com/office/drawing/2014/main" id="{F2DB2FAD-63BF-406D-A675-AFC3D20C23F7}"/>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grpSp>
          <p:nvGrpSpPr>
            <p:cNvPr id="375" name="Meer informatie">
              <a:extLst>
                <a:ext uri="{FF2B5EF4-FFF2-40B4-BE49-F238E27FC236}">
                  <a16:creationId xmlns:a16="http://schemas.microsoft.com/office/drawing/2014/main" id="{FB5E8391-0550-4327-AFC1-4843A61FAC33}"/>
                </a:ext>
              </a:extLst>
            </p:cNvPr>
            <p:cNvGrpSpPr/>
            <p:nvPr userDrawn="1"/>
          </p:nvGrpSpPr>
          <p:grpSpPr>
            <a:xfrm>
              <a:off x="-3838247" y="2666058"/>
              <a:ext cx="3592791" cy="598458"/>
              <a:chOff x="-3741486" y="1571591"/>
              <a:chExt cx="3592791" cy="598458"/>
            </a:xfrm>
          </p:grpSpPr>
          <p:sp>
            <p:nvSpPr>
              <p:cNvPr id="392" name="Freeform 101">
                <a:extLst>
                  <a:ext uri="{FF2B5EF4-FFF2-40B4-BE49-F238E27FC236}">
                    <a16:creationId xmlns:a16="http://schemas.microsoft.com/office/drawing/2014/main" id="{55D5D5EA-777A-4809-9741-44B02286E19B}"/>
                  </a:ext>
                </a:extLst>
              </p:cNvPr>
              <p:cNvSpPr>
                <a:spLocks noEditPoints="1"/>
              </p:cNvSpPr>
              <p:nvPr/>
            </p:nvSpPr>
            <p:spPr bwMode="auto">
              <a:xfrm>
                <a:off x="-3741486" y="1571591"/>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dirty="0"/>
              </a:p>
            </p:txBody>
          </p:sp>
          <p:sp>
            <p:nvSpPr>
              <p:cNvPr id="393" name="Rechthoek 392">
                <a:extLst>
                  <a:ext uri="{FF2B5EF4-FFF2-40B4-BE49-F238E27FC236}">
                    <a16:creationId xmlns:a16="http://schemas.microsoft.com/office/drawing/2014/main" id="{0A11C69F-198A-402C-A4F1-1E133D9D3654}"/>
                  </a:ext>
                </a:extLst>
              </p:cNvPr>
              <p:cNvSpPr/>
              <p:nvPr userDrawn="1"/>
            </p:nvSpPr>
            <p:spPr>
              <a:xfrm>
                <a:off x="-3380966" y="1577926"/>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376" name="Rechthoek 375">
              <a:extLst>
                <a:ext uri="{FF2B5EF4-FFF2-40B4-BE49-F238E27FC236}">
                  <a16:creationId xmlns:a16="http://schemas.microsoft.com/office/drawing/2014/main" id="{6D7D2F77-09BD-4533-A8DC-042826D407A9}"/>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sp>
          <p:nvSpPr>
            <p:cNvPr id="379" name="Rechthoek 378">
              <a:extLst>
                <a:ext uri="{FF2B5EF4-FFF2-40B4-BE49-F238E27FC236}">
                  <a16:creationId xmlns:a16="http://schemas.microsoft.com/office/drawing/2014/main" id="{78CE669F-34F1-45B9-A400-314A297007A0}"/>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355600" marR="0" lvl="0" indent="-355600" defTabSz="914400" eaLnBrk="1" fontAlgn="auto" latinLnBrk="0" hangingPunct="1">
                <a:lnSpc>
                  <a:spcPct val="90000"/>
                </a:lnSpc>
                <a:spcBef>
                  <a:spcPts val="600"/>
                </a:spcBef>
                <a:spcAft>
                  <a:spcPts val="600"/>
                </a:spcAft>
                <a:buClr>
                  <a:schemeClr val="tx2"/>
                </a:buClr>
                <a:buSzPct val="125000"/>
                <a:buFont typeface="+mj-lt"/>
                <a:buAutoNum type="arabicPeriod"/>
                <a:tabLst/>
                <a:defRPr/>
              </a:pPr>
              <a:r>
                <a:rPr kumimoji="0" lang="en-GB" sz="1100" b="1"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381" name="Rechthoek 380">
              <a:extLst>
                <a:ext uri="{FF2B5EF4-FFF2-40B4-BE49-F238E27FC236}">
                  <a16:creationId xmlns:a16="http://schemas.microsoft.com/office/drawing/2014/main" id="{8A4D407E-6AA3-4EA8-A2AB-30490705C48E}"/>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7800" marR="0" lvl="0" indent="0"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None/>
                <a:tabLst/>
                <a:defRPr/>
              </a:pPr>
              <a:r>
                <a:rPr kumimoji="0" lang="en-GB" sz="1100" b="0" i="0" u="none" strike="noStrike" kern="0" cap="none" spc="0" normalizeH="0" baseline="0" noProof="0" dirty="0" err="1">
                  <a:ln>
                    <a:noFill/>
                  </a:ln>
                  <a:solidFill>
                    <a:schemeClr val="tx1"/>
                  </a:solidFill>
                  <a:effectLst/>
                  <a:uLnTx/>
                  <a:uFillTx/>
                  <a:latin typeface="+mn-lt"/>
                  <a:ea typeface="+mn-ea"/>
                  <a:cs typeface="Segoe UI Light" panose="020B0502040204020203" pitchFamily="34" charset="0"/>
                </a:rPr>
                <a:t>Subtekst</a:t>
              </a:r>
              <a:endPar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endParaRPr>
            </a:p>
          </p:txBody>
        </p:sp>
        <p:cxnSp>
          <p:nvCxnSpPr>
            <p:cNvPr id="382" name="Rechte verbindingslijn 381">
              <a:extLst>
                <a:ext uri="{FF2B5EF4-FFF2-40B4-BE49-F238E27FC236}">
                  <a16:creationId xmlns:a16="http://schemas.microsoft.com/office/drawing/2014/main" id="{668A1713-44ED-4F89-9AB3-48BBAD6DFFB5}"/>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383" name="Rechte verbindingslijn 382">
              <a:extLst>
                <a:ext uri="{FF2B5EF4-FFF2-40B4-BE49-F238E27FC236}">
                  <a16:creationId xmlns:a16="http://schemas.microsoft.com/office/drawing/2014/main" id="{A3AAF027-219C-42E2-A1FE-270AF996C031}"/>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384" name="Rechte verbindingslijn 383">
              <a:extLst>
                <a:ext uri="{FF2B5EF4-FFF2-40B4-BE49-F238E27FC236}">
                  <a16:creationId xmlns:a16="http://schemas.microsoft.com/office/drawing/2014/main" id="{DA7CFDD2-6F66-4441-A59D-6EC2C73F0E9E}"/>
                </a:ext>
              </a:extLst>
            </p:cNvPr>
            <p:cNvCxnSpPr>
              <a:cxnSpLocks/>
            </p:cNvCxnSpPr>
            <p:nvPr userDrawn="1"/>
          </p:nvCxnSpPr>
          <p:spPr>
            <a:xfrm>
              <a:off x="-3836102" y="2544333"/>
              <a:ext cx="3599257" cy="0"/>
            </a:xfrm>
            <a:prstGeom prst="line">
              <a:avLst/>
            </a:prstGeom>
            <a:noFill/>
            <a:ln w="3175" cap="flat" cmpd="sng" algn="ctr">
              <a:solidFill>
                <a:schemeClr val="bg2"/>
              </a:solidFill>
              <a:prstDash val="solid"/>
            </a:ln>
            <a:effectLst/>
          </p:spPr>
        </p:cxnSp>
        <p:cxnSp>
          <p:nvCxnSpPr>
            <p:cNvPr id="385" name="Rechte verbindingslijn 384">
              <a:extLst>
                <a:ext uri="{FF2B5EF4-FFF2-40B4-BE49-F238E27FC236}">
                  <a16:creationId xmlns:a16="http://schemas.microsoft.com/office/drawing/2014/main" id="{B4679CE4-2608-482D-BF5D-CE30C17716A9}"/>
                </a:ext>
              </a:extLst>
            </p:cNvPr>
            <p:cNvCxnSpPr>
              <a:cxnSpLocks/>
            </p:cNvCxnSpPr>
            <p:nvPr userDrawn="1"/>
          </p:nvCxnSpPr>
          <p:spPr>
            <a:xfrm>
              <a:off x="-3837749" y="3400437"/>
              <a:ext cx="3601527" cy="0"/>
            </a:xfrm>
            <a:prstGeom prst="line">
              <a:avLst/>
            </a:prstGeom>
            <a:noFill/>
            <a:ln w="3175" cap="flat" cmpd="sng" algn="ctr">
              <a:solidFill>
                <a:schemeClr val="bg2"/>
              </a:solidFill>
              <a:prstDash val="solid"/>
            </a:ln>
            <a:effectLst/>
          </p:spPr>
        </p:cxnSp>
      </p:grpSp>
      <p:sp>
        <p:nvSpPr>
          <p:cNvPr id="5" name="Tijdelijke aanduiding voor tekst 4">
            <a:extLst>
              <a:ext uri="{FF2B5EF4-FFF2-40B4-BE49-F238E27FC236}">
                <a16:creationId xmlns:a16="http://schemas.microsoft.com/office/drawing/2014/main" id="{9D1F64F6-5B2A-4F89-8700-47CD76FD2377}"/>
              </a:ext>
            </a:extLst>
          </p:cNvPr>
          <p:cNvSpPr>
            <a:spLocks noGrp="1"/>
          </p:cNvSpPr>
          <p:nvPr>
            <p:ph type="body" sz="quarter" idx="36" hasCustomPrompt="1"/>
          </p:nvPr>
        </p:nvSpPr>
        <p:spPr>
          <a:xfrm>
            <a:off x="687075" y="1256457"/>
            <a:ext cx="3597852" cy="4742431"/>
          </a:xfrm>
        </p:spPr>
        <p:txBody>
          <a:bodyPr anchor="ctr">
            <a:normAutofit/>
          </a:bodyPr>
          <a:lstStyle>
            <a:lvl1pPr marL="533400" indent="-533400">
              <a:lnSpc>
                <a:spcPct val="80000"/>
              </a:lnSpc>
              <a:spcAft>
                <a:spcPts val="0"/>
              </a:spcAft>
              <a:buSzPct val="125000"/>
              <a:buFont typeface="+mj-lt"/>
              <a:buAutoNum type="arabicPeriod"/>
              <a:defRPr sz="2000" b="1"/>
            </a:lvl1pPr>
            <a:lvl2pPr marL="533400" indent="0">
              <a:lnSpc>
                <a:spcPct val="80000"/>
              </a:lnSpc>
              <a:spcBef>
                <a:spcPts val="0"/>
              </a:spcBef>
              <a:buNone/>
              <a:defRPr sz="2000"/>
            </a:lvl2pPr>
            <a:lvl3pPr marL="714375" indent="0">
              <a:buNone/>
              <a:defRPr/>
            </a:lvl3pPr>
          </a:lstStyle>
          <a:p>
            <a:pPr lvl="0"/>
            <a:r>
              <a:rPr lang="nl-NL" dirty="0"/>
              <a:t>First level</a:t>
            </a:r>
          </a:p>
          <a:p>
            <a:pPr lvl="1"/>
            <a:r>
              <a:rPr lang="nl-NL" dirty="0"/>
              <a:t>Second level</a:t>
            </a:r>
          </a:p>
        </p:txBody>
      </p:sp>
      <p:sp>
        <p:nvSpPr>
          <p:cNvPr id="201" name="Tekstvak 200">
            <a:extLst>
              <a:ext uri="{FF2B5EF4-FFF2-40B4-BE49-F238E27FC236}">
                <a16:creationId xmlns:a16="http://schemas.microsoft.com/office/drawing/2014/main" id="{58C3C154-DE14-4121-AE5D-C19008647C54}"/>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488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DDAC4423-4305-4619-91C3-42FDFAD70BB1}"/>
              </a:ext>
            </a:extLst>
          </p:cNvPr>
          <p:cNvSpPr/>
          <p:nvPr userDrawn="1"/>
        </p:nvSpPr>
        <p:spPr>
          <a:xfrm>
            <a:off x="0" y="2251386"/>
            <a:ext cx="12207600" cy="207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Rechthoek 4">
            <a:extLst>
              <a:ext uri="{FF2B5EF4-FFF2-40B4-BE49-F238E27FC236}">
                <a16:creationId xmlns:a16="http://schemas.microsoft.com/office/drawing/2014/main" id="{6EE2068B-7FEB-452F-AF63-463F73E6C14E}"/>
              </a:ext>
            </a:extLst>
          </p:cNvPr>
          <p:cNvSpPr/>
          <p:nvPr userDrawn="1"/>
        </p:nvSpPr>
        <p:spPr>
          <a:xfrm>
            <a:off x="-15460" y="0"/>
            <a:ext cx="12207460" cy="1030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4" name="Picture 3"/>
          <p:cNvPicPr>
            <a:picLocks noChangeAspect="1"/>
          </p:cNvPicPr>
          <p:nvPr userDrawn="1"/>
        </p:nvPicPr>
        <p:blipFill>
          <a:blip r:embed="rId2"/>
          <a:stretch>
            <a:fillRect/>
          </a:stretch>
        </p:blipFill>
        <p:spPr>
          <a:xfrm>
            <a:off x="170384" y="169835"/>
            <a:ext cx="3101564" cy="1792647"/>
          </a:xfrm>
          <a:prstGeom prst="rect">
            <a:avLst/>
          </a:prstGeom>
        </p:spPr>
      </p:pic>
      <p:sp>
        <p:nvSpPr>
          <p:cNvPr id="13" name="Tijdelijke aanduiding voor datum 3">
            <a:extLst>
              <a:ext uri="{FF2B5EF4-FFF2-40B4-BE49-F238E27FC236}">
                <a16:creationId xmlns:a16="http://schemas.microsoft.com/office/drawing/2014/main" id="{A23F5830-5234-4387-8A11-4863516AD15B}"/>
              </a:ext>
            </a:extLst>
          </p:cNvPr>
          <p:cNvSpPr>
            <a:spLocks noGrp="1"/>
          </p:cNvSpPr>
          <p:nvPr>
            <p:ph type="dt" sz="half" idx="2"/>
          </p:nvPr>
        </p:nvSpPr>
        <p:spPr>
          <a:xfrm>
            <a:off x="876139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4" name="Tijdelijke aanduiding voor voettekst 4">
            <a:extLst>
              <a:ext uri="{FF2B5EF4-FFF2-40B4-BE49-F238E27FC236}">
                <a16:creationId xmlns:a16="http://schemas.microsoft.com/office/drawing/2014/main" id="{7D2D8520-192E-4976-A965-11B4256F056A}"/>
              </a:ext>
            </a:extLst>
          </p:cNvPr>
          <p:cNvSpPr>
            <a:spLocks noGrp="1"/>
          </p:cNvSpPr>
          <p:nvPr>
            <p:ph type="ftr" sz="quarter" idx="3"/>
          </p:nvPr>
        </p:nvSpPr>
        <p:spPr>
          <a:xfrm>
            <a:off x="3264134" y="6469029"/>
            <a:ext cx="551154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16" name="Tijdelijke aanduiding voor dianummer 5">
            <a:extLst>
              <a:ext uri="{FF2B5EF4-FFF2-40B4-BE49-F238E27FC236}">
                <a16:creationId xmlns:a16="http://schemas.microsoft.com/office/drawing/2014/main" id="{D760BB72-6456-4EF3-BDEF-60F6B780D10F}"/>
              </a:ext>
            </a:extLst>
          </p:cNvPr>
          <p:cNvSpPr>
            <a:spLocks noGrp="1"/>
          </p:cNvSpPr>
          <p:nvPr>
            <p:ph type="sldNum" sz="quarter" idx="4"/>
          </p:nvPr>
        </p:nvSpPr>
        <p:spPr>
          <a:xfrm>
            <a:off x="10167668" y="6467434"/>
            <a:ext cx="1361618"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sp>
        <p:nvSpPr>
          <p:cNvPr id="94" name="Rechthoek 93">
            <a:extLst>
              <a:ext uri="{FF2B5EF4-FFF2-40B4-BE49-F238E27FC236}">
                <a16:creationId xmlns:a16="http://schemas.microsoft.com/office/drawing/2014/main" id="{16227946-BAAB-494E-B9F5-9CB5761EA7D6}"/>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Section slide</a:t>
            </a:r>
          </a:p>
        </p:txBody>
      </p:sp>
      <p:sp>
        <p:nvSpPr>
          <p:cNvPr id="96" name="Title 1">
            <a:extLst>
              <a:ext uri="{FF2B5EF4-FFF2-40B4-BE49-F238E27FC236}">
                <a16:creationId xmlns:a16="http://schemas.microsoft.com/office/drawing/2014/main" id="{AB3B5508-CCB7-4271-A1B1-9589E15B51C5}"/>
              </a:ext>
            </a:extLst>
          </p:cNvPr>
          <p:cNvSpPr>
            <a:spLocks noGrp="1"/>
          </p:cNvSpPr>
          <p:nvPr>
            <p:ph type="title" hasCustomPrompt="1"/>
          </p:nvPr>
        </p:nvSpPr>
        <p:spPr>
          <a:xfrm>
            <a:off x="746760" y="2623900"/>
            <a:ext cx="10515600" cy="1325563"/>
          </a:xfrm>
          <a:prstGeom prst="rect">
            <a:avLst/>
          </a:prstGeom>
        </p:spPr>
        <p:txBody>
          <a:bodyPr anchor="ctr"/>
          <a:lstStyle>
            <a:lvl1pPr algn="ctr">
              <a:defRPr b="1">
                <a:latin typeface="+mj-lt"/>
                <a:cs typeface="Calibri" panose="020F0502020204030204" pitchFamily="34" charset="0"/>
              </a:defRPr>
            </a:lvl1pPr>
          </a:lstStyle>
          <a:p>
            <a:r>
              <a:rPr lang="en-GB" noProof="0" dirty="0"/>
              <a:t>Click to add a presentation title</a:t>
            </a:r>
          </a:p>
        </p:txBody>
      </p:sp>
      <p:grpSp>
        <p:nvGrpSpPr>
          <p:cNvPr id="95" name="Groep 94">
            <a:extLst>
              <a:ext uri="{FF2B5EF4-FFF2-40B4-BE49-F238E27FC236}">
                <a16:creationId xmlns:a16="http://schemas.microsoft.com/office/drawing/2014/main" id="{BC9147FF-B18D-46CF-9864-6112AEE5DF04}"/>
              </a:ext>
            </a:extLst>
          </p:cNvPr>
          <p:cNvGrpSpPr/>
          <p:nvPr userDrawn="1"/>
        </p:nvGrpSpPr>
        <p:grpSpPr>
          <a:xfrm>
            <a:off x="-3840785" y="6130276"/>
            <a:ext cx="3610508" cy="1527408"/>
            <a:chOff x="-3840785" y="5430855"/>
            <a:chExt cx="3610508" cy="1527408"/>
          </a:xfrm>
        </p:grpSpPr>
        <p:grpSp>
          <p:nvGrpSpPr>
            <p:cNvPr id="97" name="Instruction">
              <a:extLst>
                <a:ext uri="{FF2B5EF4-FFF2-40B4-BE49-F238E27FC236}">
                  <a16:creationId xmlns:a16="http://schemas.microsoft.com/office/drawing/2014/main" id="{84B4BD82-4421-4C8A-A5ED-9009D067D4DE}"/>
                </a:ext>
              </a:extLst>
            </p:cNvPr>
            <p:cNvGrpSpPr/>
            <p:nvPr userDrawn="1"/>
          </p:nvGrpSpPr>
          <p:grpSpPr>
            <a:xfrm>
              <a:off x="-3840785" y="5430855"/>
              <a:ext cx="3610508" cy="1527408"/>
              <a:chOff x="-3428327" y="4921339"/>
              <a:chExt cx="3610508" cy="1527408"/>
            </a:xfrm>
          </p:grpSpPr>
          <p:sp>
            <p:nvSpPr>
              <p:cNvPr id="102" name="Rechthoek 101">
                <a:extLst>
                  <a:ext uri="{FF2B5EF4-FFF2-40B4-BE49-F238E27FC236}">
                    <a16:creationId xmlns:a16="http://schemas.microsoft.com/office/drawing/2014/main" id="{EE83866E-DAAE-4F4D-8847-AFAB44AB3772}"/>
                  </a:ext>
                </a:extLst>
              </p:cNvPr>
              <p:cNvSpPr/>
              <p:nvPr userDrawn="1"/>
            </p:nvSpPr>
            <p:spPr>
              <a:xfrm>
                <a:off x="-3419345" y="4921339"/>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Arial" panose="020B0604020202020204" pitchFamily="34" charset="0"/>
                    <a:cs typeface="Arial" panose="020B0604020202020204" pitchFamily="34" charset="0"/>
                  </a:rPr>
                  <a:t>Edit footer</a:t>
                </a:r>
              </a:p>
            </p:txBody>
          </p:sp>
          <p:sp>
            <p:nvSpPr>
              <p:cNvPr id="103" name="Ovaal 102">
                <a:extLst>
                  <a:ext uri="{FF2B5EF4-FFF2-40B4-BE49-F238E27FC236}">
                    <a16:creationId xmlns:a16="http://schemas.microsoft.com/office/drawing/2014/main" id="{34435612-F54E-4A25-9C75-95B28337666E}"/>
                  </a:ext>
                </a:extLst>
              </p:cNvPr>
              <p:cNvSpPr/>
              <p:nvPr userDrawn="1"/>
            </p:nvSpPr>
            <p:spPr>
              <a:xfrm>
                <a:off x="-3428327" y="525833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1</a:t>
                </a:r>
              </a:p>
            </p:txBody>
          </p:sp>
          <p:sp>
            <p:nvSpPr>
              <p:cNvPr id="104" name="Rechthoek 103">
                <a:extLst>
                  <a:ext uri="{FF2B5EF4-FFF2-40B4-BE49-F238E27FC236}">
                    <a16:creationId xmlns:a16="http://schemas.microsoft.com/office/drawing/2014/main" id="{DE2538D1-5396-4841-A84C-584B956D3382}"/>
                  </a:ext>
                </a:extLst>
              </p:cNvPr>
              <p:cNvSpPr/>
              <p:nvPr userDrawn="1"/>
            </p:nvSpPr>
            <p:spPr>
              <a:xfrm>
                <a:off x="-3055742" y="5255586"/>
                <a:ext cx="2069456" cy="385949"/>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Go to the tab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‘Insert’ </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and click on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t>
                </a:r>
              </a:p>
            </p:txBody>
          </p:sp>
          <p:sp>
            <p:nvSpPr>
              <p:cNvPr id="105" name="Ovaal 104">
                <a:extLst>
                  <a:ext uri="{FF2B5EF4-FFF2-40B4-BE49-F238E27FC236}">
                    <a16:creationId xmlns:a16="http://schemas.microsoft.com/office/drawing/2014/main" id="{1E0D4060-48C4-4EF2-9AC8-0E7BD0B595C3}"/>
                  </a:ext>
                </a:extLst>
              </p:cNvPr>
              <p:cNvSpPr/>
              <p:nvPr userDrawn="1"/>
            </p:nvSpPr>
            <p:spPr>
              <a:xfrm>
                <a:off x="-3428327" y="582250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2</a:t>
                </a:r>
              </a:p>
            </p:txBody>
          </p:sp>
          <p:sp>
            <p:nvSpPr>
              <p:cNvPr id="106" name="Rechthoek 105">
                <a:extLst>
                  <a:ext uri="{FF2B5EF4-FFF2-40B4-BE49-F238E27FC236}">
                    <a16:creationId xmlns:a16="http://schemas.microsoft.com/office/drawing/2014/main" id="{EBD35CA3-1FAC-4517-BCE9-99708BCA3D60}"/>
                  </a:ext>
                </a:extLst>
              </p:cNvPr>
              <p:cNvSpPr/>
              <p:nvPr userDrawn="1"/>
            </p:nvSpPr>
            <p:spPr>
              <a:xfrm>
                <a:off x="-3062645" y="5777416"/>
                <a:ext cx="3244826" cy="67133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Type the preferred name of the footer in the text box. Next, click on </a:t>
                </a:r>
                <a:r>
                  <a:rPr kumimoji="0" lang="en-GB" sz="1100" b="1"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‘Apply to All’ </a:t>
                </a:r>
                <a:r>
                  <a:rPr kumimoji="0" lang="en-GB" sz="11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to apply the changes to all the slides.</a:t>
                </a:r>
              </a:p>
            </p:txBody>
          </p:sp>
          <p:grpSp>
            <p:nvGrpSpPr>
              <p:cNvPr id="107" name="Groep 106">
                <a:extLst>
                  <a:ext uri="{FF2B5EF4-FFF2-40B4-BE49-F238E27FC236}">
                    <a16:creationId xmlns:a16="http://schemas.microsoft.com/office/drawing/2014/main" id="{0495E8A0-BE9F-47E2-879E-EC3489CA2757}"/>
                  </a:ext>
                </a:extLst>
              </p:cNvPr>
              <p:cNvGrpSpPr/>
              <p:nvPr userDrawn="1"/>
            </p:nvGrpSpPr>
            <p:grpSpPr>
              <a:xfrm>
                <a:off x="-283042" y="4933248"/>
                <a:ext cx="465223" cy="750023"/>
                <a:chOff x="-306946" y="4927272"/>
                <a:chExt cx="465223" cy="750023"/>
              </a:xfrm>
            </p:grpSpPr>
            <p:grpSp>
              <p:nvGrpSpPr>
                <p:cNvPr id="108" name="Groep 107">
                  <a:extLst>
                    <a:ext uri="{FF2B5EF4-FFF2-40B4-BE49-F238E27FC236}">
                      <a16:creationId xmlns:a16="http://schemas.microsoft.com/office/drawing/2014/main" id="{0071C065-7E0B-4E84-8707-9BDD9FFEC69F}"/>
                    </a:ext>
                  </a:extLst>
                </p:cNvPr>
                <p:cNvGrpSpPr/>
                <p:nvPr userDrawn="1"/>
              </p:nvGrpSpPr>
              <p:grpSpPr>
                <a:xfrm>
                  <a:off x="-217871" y="4927272"/>
                  <a:ext cx="287071" cy="379107"/>
                  <a:chOff x="-3494382" y="227692"/>
                  <a:chExt cx="322125" cy="379107"/>
                </a:xfrm>
              </p:grpSpPr>
              <p:sp>
                <p:nvSpPr>
                  <p:cNvPr id="110" name="Rechthoek met één afgeknipte en afgeronde hoek 47">
                    <a:extLst>
                      <a:ext uri="{FF2B5EF4-FFF2-40B4-BE49-F238E27FC236}">
                        <a16:creationId xmlns:a16="http://schemas.microsoft.com/office/drawing/2014/main" id="{70221CCC-2B42-405B-8773-BB5C1D4485E1}"/>
                      </a:ext>
                    </a:extLst>
                  </p:cNvPr>
                  <p:cNvSpPr/>
                  <p:nvPr userDrawn="1"/>
                </p:nvSpPr>
                <p:spPr>
                  <a:xfrm>
                    <a:off x="-3494382" y="227692"/>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1" name="Rechthoekige driehoek 110">
                    <a:extLst>
                      <a:ext uri="{FF2B5EF4-FFF2-40B4-BE49-F238E27FC236}">
                        <a16:creationId xmlns:a16="http://schemas.microsoft.com/office/drawing/2014/main" id="{45E16361-21F2-4099-838C-1A72DA445571}"/>
                      </a:ext>
                    </a:extLst>
                  </p:cNvPr>
                  <p:cNvSpPr/>
                  <p:nvPr userDrawn="1"/>
                </p:nvSpPr>
                <p:spPr>
                  <a:xfrm>
                    <a:off x="-3277340" y="230938"/>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2" name="Rechthoek 111">
                    <a:extLst>
                      <a:ext uri="{FF2B5EF4-FFF2-40B4-BE49-F238E27FC236}">
                        <a16:creationId xmlns:a16="http://schemas.microsoft.com/office/drawing/2014/main" id="{329523E9-6297-4C4D-AF8B-C5B934F7BE97}"/>
                      </a:ext>
                    </a:extLst>
                  </p:cNvPr>
                  <p:cNvSpPr/>
                  <p:nvPr userDrawn="1"/>
                </p:nvSpPr>
                <p:spPr>
                  <a:xfrm>
                    <a:off x="-3457476" y="254130"/>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Rechthoek 112">
                    <a:extLst>
                      <a:ext uri="{FF2B5EF4-FFF2-40B4-BE49-F238E27FC236}">
                        <a16:creationId xmlns:a16="http://schemas.microsoft.com/office/drawing/2014/main" id="{EEDCFB25-332A-486F-AC17-D45675E04FB5}"/>
                      </a:ext>
                    </a:extLst>
                  </p:cNvPr>
                  <p:cNvSpPr/>
                  <p:nvPr userDrawn="1"/>
                </p:nvSpPr>
                <p:spPr>
                  <a:xfrm>
                    <a:off x="-3464181" y="525710"/>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GB"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09" name="Rechthoek 108">
                  <a:extLst>
                    <a:ext uri="{FF2B5EF4-FFF2-40B4-BE49-F238E27FC236}">
                      <a16:creationId xmlns:a16="http://schemas.microsoft.com/office/drawing/2014/main" id="{DD2BC891-4D01-4EFE-A11D-31AF3C75C647}"/>
                    </a:ext>
                  </a:extLst>
                </p:cNvPr>
                <p:cNvSpPr/>
                <p:nvPr userDrawn="1"/>
              </p:nvSpPr>
              <p:spPr>
                <a:xfrm>
                  <a:off x="-306946" y="5291345"/>
                  <a:ext cx="46522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effectLst/>
                      <a:uLnTx/>
                      <a:uFillTx/>
                      <a:latin typeface="Arial" panose="020B0604020202020204" pitchFamily="34" charset="0"/>
                      <a:ea typeface="+mn-ea"/>
                      <a:cs typeface="Arial" panose="020B0604020202020204" pitchFamily="34" charset="0"/>
                    </a:rPr>
                    <a:t>Header &amp; Footer</a:t>
                  </a:r>
                </a:p>
              </p:txBody>
            </p:sp>
          </p:grpSp>
        </p:grpSp>
        <p:grpSp>
          <p:nvGrpSpPr>
            <p:cNvPr id="98" name="Groep 97">
              <a:extLst>
                <a:ext uri="{FF2B5EF4-FFF2-40B4-BE49-F238E27FC236}">
                  <a16:creationId xmlns:a16="http://schemas.microsoft.com/office/drawing/2014/main" id="{3EB24AAA-BCE2-46D6-AADC-ABBB45A5CC86}"/>
                </a:ext>
              </a:extLst>
            </p:cNvPr>
            <p:cNvGrpSpPr/>
            <p:nvPr userDrawn="1"/>
          </p:nvGrpSpPr>
          <p:grpSpPr>
            <a:xfrm>
              <a:off x="-3831804" y="5665129"/>
              <a:ext cx="3601527" cy="1192871"/>
              <a:chOff x="-3831804" y="5665129"/>
              <a:chExt cx="3176013" cy="1192871"/>
            </a:xfrm>
          </p:grpSpPr>
          <p:cxnSp>
            <p:nvCxnSpPr>
              <p:cNvPr id="99" name="Rechte verbindingslijn 98">
                <a:extLst>
                  <a:ext uri="{FF2B5EF4-FFF2-40B4-BE49-F238E27FC236}">
                    <a16:creationId xmlns:a16="http://schemas.microsoft.com/office/drawing/2014/main" id="{6E7AD510-96EC-4A6B-BCAE-FB18F325B502}"/>
                  </a:ext>
                </a:extLst>
              </p:cNvPr>
              <p:cNvCxnSpPr>
                <a:cxnSpLocks/>
              </p:cNvCxnSpPr>
              <p:nvPr userDrawn="1"/>
            </p:nvCxnSpPr>
            <p:spPr>
              <a:xfrm>
                <a:off x="-3831804" y="5665129"/>
                <a:ext cx="2628477" cy="0"/>
              </a:xfrm>
              <a:prstGeom prst="line">
                <a:avLst/>
              </a:prstGeom>
              <a:noFill/>
              <a:ln w="3175" cap="flat" cmpd="sng" algn="ctr">
                <a:solidFill>
                  <a:schemeClr val="bg2"/>
                </a:solidFill>
                <a:prstDash val="solid"/>
              </a:ln>
              <a:effectLst/>
            </p:spPr>
          </p:cxnSp>
          <p:cxnSp>
            <p:nvCxnSpPr>
              <p:cNvPr id="100" name="Rechte verbindingslijn 99">
                <a:extLst>
                  <a:ext uri="{FF2B5EF4-FFF2-40B4-BE49-F238E27FC236}">
                    <a16:creationId xmlns:a16="http://schemas.microsoft.com/office/drawing/2014/main" id="{29684951-A043-4EBF-AE08-6BA643F4D199}"/>
                  </a:ext>
                </a:extLst>
              </p:cNvPr>
              <p:cNvCxnSpPr>
                <a:cxnSpLocks/>
              </p:cNvCxnSpPr>
              <p:nvPr userDrawn="1"/>
            </p:nvCxnSpPr>
            <p:spPr>
              <a:xfrm>
                <a:off x="-3831804" y="6190900"/>
                <a:ext cx="3176013" cy="0"/>
              </a:xfrm>
              <a:prstGeom prst="line">
                <a:avLst/>
              </a:prstGeom>
              <a:noFill/>
              <a:ln w="3175" cap="flat" cmpd="sng" algn="ctr">
                <a:solidFill>
                  <a:schemeClr val="bg2"/>
                </a:solidFill>
                <a:prstDash val="solid"/>
              </a:ln>
              <a:effectLst/>
            </p:spPr>
          </p:cxnSp>
          <p:cxnSp>
            <p:nvCxnSpPr>
              <p:cNvPr id="101" name="Rechte verbindingslijn 100">
                <a:extLst>
                  <a:ext uri="{FF2B5EF4-FFF2-40B4-BE49-F238E27FC236}">
                    <a16:creationId xmlns:a16="http://schemas.microsoft.com/office/drawing/2014/main" id="{BBDB361D-5729-487D-AD9D-41D68DBB7F63}"/>
                  </a:ext>
                </a:extLst>
              </p:cNvPr>
              <p:cNvCxnSpPr>
                <a:cxnSpLocks/>
              </p:cNvCxnSpPr>
              <p:nvPr userDrawn="1"/>
            </p:nvCxnSpPr>
            <p:spPr>
              <a:xfrm>
                <a:off x="-3831804" y="6858000"/>
                <a:ext cx="3176013" cy="0"/>
              </a:xfrm>
              <a:prstGeom prst="line">
                <a:avLst/>
              </a:prstGeom>
              <a:noFill/>
              <a:ln w="3175" cap="flat" cmpd="sng" algn="ctr">
                <a:solidFill>
                  <a:schemeClr val="bg2"/>
                </a:solidFill>
                <a:prstDash val="solid"/>
              </a:ln>
              <a:effectLst/>
            </p:spPr>
          </p:cxnSp>
        </p:grpSp>
      </p:grpSp>
      <p:grpSp>
        <p:nvGrpSpPr>
          <p:cNvPr id="114" name="Groep 113">
            <a:extLst>
              <a:ext uri="{FF2B5EF4-FFF2-40B4-BE49-F238E27FC236}">
                <a16:creationId xmlns:a16="http://schemas.microsoft.com/office/drawing/2014/main" id="{8A818631-0103-4D60-ABCE-4932548A4DC3}"/>
              </a:ext>
            </a:extLst>
          </p:cNvPr>
          <p:cNvGrpSpPr/>
          <p:nvPr userDrawn="1"/>
        </p:nvGrpSpPr>
        <p:grpSpPr>
          <a:xfrm>
            <a:off x="-3854496" y="1434"/>
            <a:ext cx="3704094" cy="5997454"/>
            <a:chOff x="-3854496" y="1434"/>
            <a:chExt cx="3704094" cy="5997454"/>
          </a:xfrm>
        </p:grpSpPr>
        <p:sp>
          <p:nvSpPr>
            <p:cNvPr id="115" name="Rechthoek 114">
              <a:extLst>
                <a:ext uri="{FF2B5EF4-FFF2-40B4-BE49-F238E27FC236}">
                  <a16:creationId xmlns:a16="http://schemas.microsoft.com/office/drawing/2014/main" id="{C90493FC-D2BB-49C5-BAF1-B81DDD6FBC90}"/>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116" name="Rechthoek 115">
              <a:extLst>
                <a:ext uri="{FF2B5EF4-FFF2-40B4-BE49-F238E27FC236}">
                  <a16:creationId xmlns:a16="http://schemas.microsoft.com/office/drawing/2014/main" id="{8C77B5EF-0518-41E8-BD15-07003B877CB0}"/>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117" name="Rechthoek 116">
              <a:extLst>
                <a:ext uri="{FF2B5EF4-FFF2-40B4-BE49-F238E27FC236}">
                  <a16:creationId xmlns:a16="http://schemas.microsoft.com/office/drawing/2014/main" id="{82CD3E80-C2E2-4E6F-8EE9-B9DAD9EA61F2}"/>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18" name="Ovaal 117">
              <a:extLst>
                <a:ext uri="{FF2B5EF4-FFF2-40B4-BE49-F238E27FC236}">
                  <a16:creationId xmlns:a16="http://schemas.microsoft.com/office/drawing/2014/main" id="{90EA779B-91F2-4430-90BB-91948F4B530A}"/>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19" name="Groep 118">
              <a:extLst>
                <a:ext uri="{FF2B5EF4-FFF2-40B4-BE49-F238E27FC236}">
                  <a16:creationId xmlns:a16="http://schemas.microsoft.com/office/drawing/2014/main" id="{D6B514A3-3E4B-4284-AAA1-3DD6A58FDAA4}"/>
                </a:ext>
              </a:extLst>
            </p:cNvPr>
            <p:cNvGrpSpPr/>
            <p:nvPr userDrawn="1"/>
          </p:nvGrpSpPr>
          <p:grpSpPr>
            <a:xfrm>
              <a:off x="-3854496" y="349413"/>
              <a:ext cx="2933825" cy="558875"/>
              <a:chOff x="-3419346" y="368233"/>
              <a:chExt cx="3904920" cy="743862"/>
            </a:xfrm>
          </p:grpSpPr>
          <p:sp>
            <p:nvSpPr>
              <p:cNvPr id="143" name="Rechthoek 142">
                <a:extLst>
                  <a:ext uri="{FF2B5EF4-FFF2-40B4-BE49-F238E27FC236}">
                    <a16:creationId xmlns:a16="http://schemas.microsoft.com/office/drawing/2014/main" id="{DEFAD405-894B-4D75-8666-9F5799C86992}"/>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44" name="Rechte verbindingslijn 143">
                <a:extLst>
                  <a:ext uri="{FF2B5EF4-FFF2-40B4-BE49-F238E27FC236}">
                    <a16:creationId xmlns:a16="http://schemas.microsoft.com/office/drawing/2014/main" id="{24157BFA-8EA1-4952-812E-FEB39C7C2D7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93051FBD-AAFD-4696-94C4-86E9329FE88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6" name="Rechthoek 145">
                <a:extLst>
                  <a:ext uri="{FF2B5EF4-FFF2-40B4-BE49-F238E27FC236}">
                    <a16:creationId xmlns:a16="http://schemas.microsoft.com/office/drawing/2014/main" id="{53B69556-2BFD-4934-9258-3D5CD4FFD6A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47" name="Groep 146">
                <a:extLst>
                  <a:ext uri="{FF2B5EF4-FFF2-40B4-BE49-F238E27FC236}">
                    <a16:creationId xmlns:a16="http://schemas.microsoft.com/office/drawing/2014/main" id="{E6E9C5CC-6AA0-4767-8EEF-D7DA6D4C9105}"/>
                  </a:ext>
                </a:extLst>
              </p:cNvPr>
              <p:cNvGrpSpPr/>
              <p:nvPr userDrawn="1"/>
            </p:nvGrpSpPr>
            <p:grpSpPr>
              <a:xfrm>
                <a:off x="-3002834" y="720303"/>
                <a:ext cx="182598" cy="143759"/>
                <a:chOff x="-3310843" y="700986"/>
                <a:chExt cx="182598" cy="143759"/>
              </a:xfrm>
            </p:grpSpPr>
            <p:grpSp>
              <p:nvGrpSpPr>
                <p:cNvPr id="186" name="Groep 185">
                  <a:extLst>
                    <a:ext uri="{FF2B5EF4-FFF2-40B4-BE49-F238E27FC236}">
                      <a16:creationId xmlns:a16="http://schemas.microsoft.com/office/drawing/2014/main" id="{95D6CF79-5229-4192-B9CC-AF693C7FEACF}"/>
                    </a:ext>
                  </a:extLst>
                </p:cNvPr>
                <p:cNvGrpSpPr/>
                <p:nvPr userDrawn="1"/>
              </p:nvGrpSpPr>
              <p:grpSpPr>
                <a:xfrm>
                  <a:off x="-3310843" y="700986"/>
                  <a:ext cx="182598" cy="143759"/>
                  <a:chOff x="-3310843" y="700986"/>
                  <a:chExt cx="182598" cy="143759"/>
                </a:xfrm>
              </p:grpSpPr>
              <p:cxnSp>
                <p:nvCxnSpPr>
                  <p:cNvPr id="190" name="Rechte verbindingslijn 189">
                    <a:extLst>
                      <a:ext uri="{FF2B5EF4-FFF2-40B4-BE49-F238E27FC236}">
                        <a16:creationId xmlns:a16="http://schemas.microsoft.com/office/drawing/2014/main" id="{197D477A-FC42-4268-ADDA-CCC2D298335C}"/>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91" name="Rechte verbindingslijn 190">
                    <a:extLst>
                      <a:ext uri="{FF2B5EF4-FFF2-40B4-BE49-F238E27FC236}">
                        <a16:creationId xmlns:a16="http://schemas.microsoft.com/office/drawing/2014/main" id="{AD0CD0C4-1F7D-40D0-85FA-563044E9883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92" name="Rechte verbindingslijn 191">
                    <a:extLst>
                      <a:ext uri="{FF2B5EF4-FFF2-40B4-BE49-F238E27FC236}">
                        <a16:creationId xmlns:a16="http://schemas.microsoft.com/office/drawing/2014/main" id="{9FEDE871-BC40-49D3-AC52-EEC317D5A9CF}"/>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93" name="Rechte verbindingslijn 192">
                    <a:extLst>
                      <a:ext uri="{FF2B5EF4-FFF2-40B4-BE49-F238E27FC236}">
                        <a16:creationId xmlns:a16="http://schemas.microsoft.com/office/drawing/2014/main" id="{85507B37-C9A2-4A05-BB75-8EB1BB7F631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94" name="Rechte verbindingslijn 193">
                    <a:extLst>
                      <a:ext uri="{FF2B5EF4-FFF2-40B4-BE49-F238E27FC236}">
                        <a16:creationId xmlns:a16="http://schemas.microsoft.com/office/drawing/2014/main" id="{96DB816F-5CF7-4167-90DD-A49415EEAC14}"/>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87" name="Groep 186">
                  <a:extLst>
                    <a:ext uri="{FF2B5EF4-FFF2-40B4-BE49-F238E27FC236}">
                      <a16:creationId xmlns:a16="http://schemas.microsoft.com/office/drawing/2014/main" id="{CD4042DA-A11A-4F62-AC3A-B6DCF33A9AA2}"/>
                    </a:ext>
                  </a:extLst>
                </p:cNvPr>
                <p:cNvGrpSpPr/>
                <p:nvPr userDrawn="1"/>
              </p:nvGrpSpPr>
              <p:grpSpPr>
                <a:xfrm flipH="1">
                  <a:off x="-3310774" y="735854"/>
                  <a:ext cx="88801" cy="72568"/>
                  <a:chOff x="-2091059" y="1395403"/>
                  <a:chExt cx="157316" cy="128558"/>
                </a:xfrm>
              </p:grpSpPr>
              <p:sp>
                <p:nvSpPr>
                  <p:cNvPr id="188" name="Rechthoek 187">
                    <a:extLst>
                      <a:ext uri="{FF2B5EF4-FFF2-40B4-BE49-F238E27FC236}">
                        <a16:creationId xmlns:a16="http://schemas.microsoft.com/office/drawing/2014/main" id="{770D90EA-65B3-4A89-9408-A5EE223638E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89" name="Pijl: punthaak 188">
                    <a:extLst>
                      <a:ext uri="{FF2B5EF4-FFF2-40B4-BE49-F238E27FC236}">
                        <a16:creationId xmlns:a16="http://schemas.microsoft.com/office/drawing/2014/main" id="{82A1AF39-0240-42C2-A4C8-A9AAAD0860A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48" name="Groep 147">
                <a:extLst>
                  <a:ext uri="{FF2B5EF4-FFF2-40B4-BE49-F238E27FC236}">
                    <a16:creationId xmlns:a16="http://schemas.microsoft.com/office/drawing/2014/main" id="{CD129F7E-4D5E-4AA1-9638-A545065A6A57}"/>
                  </a:ext>
                </a:extLst>
              </p:cNvPr>
              <p:cNvGrpSpPr/>
              <p:nvPr userDrawn="1"/>
            </p:nvGrpSpPr>
            <p:grpSpPr>
              <a:xfrm>
                <a:off x="-3326107" y="720303"/>
                <a:ext cx="182598" cy="143759"/>
                <a:chOff x="-3634116" y="700986"/>
                <a:chExt cx="182598" cy="143759"/>
              </a:xfrm>
            </p:grpSpPr>
            <p:grpSp>
              <p:nvGrpSpPr>
                <p:cNvPr id="177" name="Groep 176">
                  <a:extLst>
                    <a:ext uri="{FF2B5EF4-FFF2-40B4-BE49-F238E27FC236}">
                      <a16:creationId xmlns:a16="http://schemas.microsoft.com/office/drawing/2014/main" id="{11B739B1-3B91-4365-9833-317D65F4C539}"/>
                    </a:ext>
                  </a:extLst>
                </p:cNvPr>
                <p:cNvGrpSpPr/>
                <p:nvPr userDrawn="1"/>
              </p:nvGrpSpPr>
              <p:grpSpPr>
                <a:xfrm>
                  <a:off x="-3634116" y="700986"/>
                  <a:ext cx="182598" cy="143759"/>
                  <a:chOff x="-3634116" y="700986"/>
                  <a:chExt cx="182598" cy="143759"/>
                </a:xfrm>
              </p:grpSpPr>
              <p:cxnSp>
                <p:nvCxnSpPr>
                  <p:cNvPr id="181" name="Rechte verbindingslijn 180">
                    <a:extLst>
                      <a:ext uri="{FF2B5EF4-FFF2-40B4-BE49-F238E27FC236}">
                        <a16:creationId xmlns:a16="http://schemas.microsoft.com/office/drawing/2014/main" id="{93FC6AA5-526B-4EB7-B691-D2F05E001B6F}"/>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82" name="Rechte verbindingslijn 181">
                    <a:extLst>
                      <a:ext uri="{FF2B5EF4-FFF2-40B4-BE49-F238E27FC236}">
                        <a16:creationId xmlns:a16="http://schemas.microsoft.com/office/drawing/2014/main" id="{037A4740-EBC7-4F06-A158-242EAF9B9070}"/>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83" name="Rechte verbindingslijn 182">
                    <a:extLst>
                      <a:ext uri="{FF2B5EF4-FFF2-40B4-BE49-F238E27FC236}">
                        <a16:creationId xmlns:a16="http://schemas.microsoft.com/office/drawing/2014/main" id="{44D79264-76E4-4287-A339-BE9A23374D3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84" name="Rechte verbindingslijn 183">
                    <a:extLst>
                      <a:ext uri="{FF2B5EF4-FFF2-40B4-BE49-F238E27FC236}">
                        <a16:creationId xmlns:a16="http://schemas.microsoft.com/office/drawing/2014/main" id="{45B7B921-DB12-4A32-A8A6-E6C35A5888FF}"/>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85" name="Rechte verbindingslijn 184">
                    <a:extLst>
                      <a:ext uri="{FF2B5EF4-FFF2-40B4-BE49-F238E27FC236}">
                        <a16:creationId xmlns:a16="http://schemas.microsoft.com/office/drawing/2014/main" id="{E3B4CD3F-54BB-4B34-868A-D9B59BD9369A}"/>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78" name="Groep 177">
                  <a:extLst>
                    <a:ext uri="{FF2B5EF4-FFF2-40B4-BE49-F238E27FC236}">
                      <a16:creationId xmlns:a16="http://schemas.microsoft.com/office/drawing/2014/main" id="{7D7FFE9C-2C62-4567-8599-5A8F455748F2}"/>
                    </a:ext>
                  </a:extLst>
                </p:cNvPr>
                <p:cNvGrpSpPr/>
                <p:nvPr userDrawn="1"/>
              </p:nvGrpSpPr>
              <p:grpSpPr>
                <a:xfrm>
                  <a:off x="-3634047" y="735854"/>
                  <a:ext cx="88801" cy="72568"/>
                  <a:chOff x="-2091059" y="1395403"/>
                  <a:chExt cx="157316" cy="128558"/>
                </a:xfrm>
              </p:grpSpPr>
              <p:sp>
                <p:nvSpPr>
                  <p:cNvPr id="179" name="Rechthoek 178">
                    <a:extLst>
                      <a:ext uri="{FF2B5EF4-FFF2-40B4-BE49-F238E27FC236}">
                        <a16:creationId xmlns:a16="http://schemas.microsoft.com/office/drawing/2014/main" id="{A3DF66AA-93CB-44D4-8CD2-2F2A9FA47F0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80" name="Pijl: punthaak 179">
                    <a:extLst>
                      <a:ext uri="{FF2B5EF4-FFF2-40B4-BE49-F238E27FC236}">
                        <a16:creationId xmlns:a16="http://schemas.microsoft.com/office/drawing/2014/main" id="{D861E075-8D71-421C-A651-0F981A3AD30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49" name="Rechte verbindingslijn 148">
                <a:extLst>
                  <a:ext uri="{FF2B5EF4-FFF2-40B4-BE49-F238E27FC236}">
                    <a16:creationId xmlns:a16="http://schemas.microsoft.com/office/drawing/2014/main" id="{28E0AA7A-075F-4C6D-8CAB-0287215DAF09}"/>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50" name="Rechte verbindingslijn 149">
                <a:extLst>
                  <a:ext uri="{FF2B5EF4-FFF2-40B4-BE49-F238E27FC236}">
                    <a16:creationId xmlns:a16="http://schemas.microsoft.com/office/drawing/2014/main" id="{408E3819-7AC7-4B1F-9CF5-48A9A820090C}"/>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51" name="Groep 150">
                <a:extLst>
                  <a:ext uri="{FF2B5EF4-FFF2-40B4-BE49-F238E27FC236}">
                    <a16:creationId xmlns:a16="http://schemas.microsoft.com/office/drawing/2014/main" id="{57CF1DCF-86A2-4906-87B8-99A4BAB15E8E}"/>
                  </a:ext>
                </a:extLst>
              </p:cNvPr>
              <p:cNvGrpSpPr/>
              <p:nvPr userDrawn="1"/>
            </p:nvGrpSpPr>
            <p:grpSpPr>
              <a:xfrm>
                <a:off x="-2425037" y="370226"/>
                <a:ext cx="357690" cy="330595"/>
                <a:chOff x="-2721817" y="347336"/>
                <a:chExt cx="432805" cy="400021"/>
              </a:xfrm>
            </p:grpSpPr>
            <p:sp>
              <p:nvSpPr>
                <p:cNvPr id="166" name="Rechthoek 165">
                  <a:extLst>
                    <a:ext uri="{FF2B5EF4-FFF2-40B4-BE49-F238E27FC236}">
                      <a16:creationId xmlns:a16="http://schemas.microsoft.com/office/drawing/2014/main" id="{D3ACD81B-1A76-42DF-8901-1D13CEED411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67" name="Groep 166">
                  <a:extLst>
                    <a:ext uri="{FF2B5EF4-FFF2-40B4-BE49-F238E27FC236}">
                      <a16:creationId xmlns:a16="http://schemas.microsoft.com/office/drawing/2014/main" id="{7057EDAC-B477-49D6-9E27-A33F2BC4938E}"/>
                    </a:ext>
                  </a:extLst>
                </p:cNvPr>
                <p:cNvGrpSpPr/>
                <p:nvPr userDrawn="1"/>
              </p:nvGrpSpPr>
              <p:grpSpPr>
                <a:xfrm>
                  <a:off x="-2652453" y="431583"/>
                  <a:ext cx="294076" cy="231526"/>
                  <a:chOff x="-3634116" y="700986"/>
                  <a:chExt cx="182598" cy="143759"/>
                </a:xfrm>
              </p:grpSpPr>
              <p:grpSp>
                <p:nvGrpSpPr>
                  <p:cNvPr id="168" name="Groep 167">
                    <a:extLst>
                      <a:ext uri="{FF2B5EF4-FFF2-40B4-BE49-F238E27FC236}">
                        <a16:creationId xmlns:a16="http://schemas.microsoft.com/office/drawing/2014/main" id="{7094238C-3A47-42BC-A9F3-966456910914}"/>
                      </a:ext>
                    </a:extLst>
                  </p:cNvPr>
                  <p:cNvGrpSpPr/>
                  <p:nvPr userDrawn="1"/>
                </p:nvGrpSpPr>
                <p:grpSpPr>
                  <a:xfrm>
                    <a:off x="-3634116" y="700986"/>
                    <a:ext cx="182598" cy="143759"/>
                    <a:chOff x="-3634116" y="700986"/>
                    <a:chExt cx="182598" cy="143759"/>
                  </a:xfrm>
                </p:grpSpPr>
                <p:cxnSp>
                  <p:nvCxnSpPr>
                    <p:cNvPr id="172" name="Rechte verbindingslijn 171">
                      <a:extLst>
                        <a:ext uri="{FF2B5EF4-FFF2-40B4-BE49-F238E27FC236}">
                          <a16:creationId xmlns:a16="http://schemas.microsoft.com/office/drawing/2014/main" id="{EE368A62-BEED-4C48-B675-956D719184BD}"/>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73" name="Rechte verbindingslijn 172">
                      <a:extLst>
                        <a:ext uri="{FF2B5EF4-FFF2-40B4-BE49-F238E27FC236}">
                          <a16:creationId xmlns:a16="http://schemas.microsoft.com/office/drawing/2014/main" id="{9C73CA1A-CA0C-4737-B5AF-85A72D71023E}"/>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74" name="Rechte verbindingslijn 173">
                      <a:extLst>
                        <a:ext uri="{FF2B5EF4-FFF2-40B4-BE49-F238E27FC236}">
                          <a16:creationId xmlns:a16="http://schemas.microsoft.com/office/drawing/2014/main" id="{0080CE9C-CAF9-4EFC-ABB8-53E39A9D1B15}"/>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75" name="Rechte verbindingslijn 174">
                      <a:extLst>
                        <a:ext uri="{FF2B5EF4-FFF2-40B4-BE49-F238E27FC236}">
                          <a16:creationId xmlns:a16="http://schemas.microsoft.com/office/drawing/2014/main" id="{34970345-E4D4-42FD-92A8-20A51CBF4371}"/>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76" name="Rechte verbindingslijn 175">
                      <a:extLst>
                        <a:ext uri="{FF2B5EF4-FFF2-40B4-BE49-F238E27FC236}">
                          <a16:creationId xmlns:a16="http://schemas.microsoft.com/office/drawing/2014/main" id="{6BA36150-F71E-43F2-878D-6FB92FB77976}"/>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69" name="Groep 168">
                    <a:extLst>
                      <a:ext uri="{FF2B5EF4-FFF2-40B4-BE49-F238E27FC236}">
                        <a16:creationId xmlns:a16="http://schemas.microsoft.com/office/drawing/2014/main" id="{E846F7C7-CCF6-4806-9250-022C081B01C7}"/>
                      </a:ext>
                    </a:extLst>
                  </p:cNvPr>
                  <p:cNvGrpSpPr/>
                  <p:nvPr userDrawn="1"/>
                </p:nvGrpSpPr>
                <p:grpSpPr>
                  <a:xfrm>
                    <a:off x="-3634047" y="735854"/>
                    <a:ext cx="88801" cy="72568"/>
                    <a:chOff x="-2091059" y="1395403"/>
                    <a:chExt cx="157316" cy="128558"/>
                  </a:xfrm>
                </p:grpSpPr>
                <p:sp>
                  <p:nvSpPr>
                    <p:cNvPr id="170" name="Rechthoek 169">
                      <a:extLst>
                        <a:ext uri="{FF2B5EF4-FFF2-40B4-BE49-F238E27FC236}">
                          <a16:creationId xmlns:a16="http://schemas.microsoft.com/office/drawing/2014/main" id="{CE61F882-5C83-4629-9BC4-01841CA8ED7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71" name="Pijl: punthaak 170">
                      <a:extLst>
                        <a:ext uri="{FF2B5EF4-FFF2-40B4-BE49-F238E27FC236}">
                          <a16:creationId xmlns:a16="http://schemas.microsoft.com/office/drawing/2014/main" id="{52AC4B76-989E-49A7-AAD1-771D966F326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52" name="Groep 151">
                <a:extLst>
                  <a:ext uri="{FF2B5EF4-FFF2-40B4-BE49-F238E27FC236}">
                    <a16:creationId xmlns:a16="http://schemas.microsoft.com/office/drawing/2014/main" id="{C29590D2-0E25-4020-9D12-F4659000575A}"/>
                  </a:ext>
                </a:extLst>
              </p:cNvPr>
              <p:cNvGrpSpPr/>
              <p:nvPr userDrawn="1"/>
            </p:nvGrpSpPr>
            <p:grpSpPr>
              <a:xfrm>
                <a:off x="-2425037" y="781500"/>
                <a:ext cx="357690" cy="330595"/>
                <a:chOff x="-2721817" y="782525"/>
                <a:chExt cx="432805" cy="400021"/>
              </a:xfrm>
            </p:grpSpPr>
            <p:sp>
              <p:nvSpPr>
                <p:cNvPr id="155" name="Rechthoek 154">
                  <a:extLst>
                    <a:ext uri="{FF2B5EF4-FFF2-40B4-BE49-F238E27FC236}">
                      <a16:creationId xmlns:a16="http://schemas.microsoft.com/office/drawing/2014/main" id="{678CC5AF-3E9A-4A6E-A718-FAA1302326E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56" name="Groep 155">
                  <a:extLst>
                    <a:ext uri="{FF2B5EF4-FFF2-40B4-BE49-F238E27FC236}">
                      <a16:creationId xmlns:a16="http://schemas.microsoft.com/office/drawing/2014/main" id="{6E6EA308-D41B-4F7E-9470-A23F67DA161B}"/>
                    </a:ext>
                  </a:extLst>
                </p:cNvPr>
                <p:cNvGrpSpPr/>
                <p:nvPr userDrawn="1"/>
              </p:nvGrpSpPr>
              <p:grpSpPr>
                <a:xfrm>
                  <a:off x="-2652453" y="866772"/>
                  <a:ext cx="294076" cy="231526"/>
                  <a:chOff x="-3310843" y="700986"/>
                  <a:chExt cx="182598" cy="143759"/>
                </a:xfrm>
              </p:grpSpPr>
              <p:grpSp>
                <p:nvGrpSpPr>
                  <p:cNvPr id="157" name="Groep 156">
                    <a:extLst>
                      <a:ext uri="{FF2B5EF4-FFF2-40B4-BE49-F238E27FC236}">
                        <a16:creationId xmlns:a16="http://schemas.microsoft.com/office/drawing/2014/main" id="{399E18D7-A984-48F4-A269-B98B1FCA129F}"/>
                      </a:ext>
                    </a:extLst>
                  </p:cNvPr>
                  <p:cNvGrpSpPr/>
                  <p:nvPr userDrawn="1"/>
                </p:nvGrpSpPr>
                <p:grpSpPr>
                  <a:xfrm>
                    <a:off x="-3310843" y="700986"/>
                    <a:ext cx="182598" cy="143759"/>
                    <a:chOff x="-3310843" y="700986"/>
                    <a:chExt cx="182598" cy="143759"/>
                  </a:xfrm>
                </p:grpSpPr>
                <p:cxnSp>
                  <p:nvCxnSpPr>
                    <p:cNvPr id="161" name="Rechte verbindingslijn 160">
                      <a:extLst>
                        <a:ext uri="{FF2B5EF4-FFF2-40B4-BE49-F238E27FC236}">
                          <a16:creationId xmlns:a16="http://schemas.microsoft.com/office/drawing/2014/main" id="{2A29DA24-D293-4777-AECF-A5294B7D5C7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304D85A6-F2DA-427B-B5A0-3873C18792A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EB0DA59A-8316-4813-BCD8-54EA5AB266C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64" name="Rechte verbindingslijn 163">
                      <a:extLst>
                        <a:ext uri="{FF2B5EF4-FFF2-40B4-BE49-F238E27FC236}">
                          <a16:creationId xmlns:a16="http://schemas.microsoft.com/office/drawing/2014/main" id="{C0562119-A64C-4350-9EAF-AA507247E5A0}"/>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65" name="Rechte verbindingslijn 164">
                      <a:extLst>
                        <a:ext uri="{FF2B5EF4-FFF2-40B4-BE49-F238E27FC236}">
                          <a16:creationId xmlns:a16="http://schemas.microsoft.com/office/drawing/2014/main" id="{D3FC72D4-CA9D-4153-B275-82D37C802138}"/>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58" name="Groep 157">
                    <a:extLst>
                      <a:ext uri="{FF2B5EF4-FFF2-40B4-BE49-F238E27FC236}">
                        <a16:creationId xmlns:a16="http://schemas.microsoft.com/office/drawing/2014/main" id="{C97ED1CD-869D-4CC3-A1E7-61A457038CE1}"/>
                      </a:ext>
                    </a:extLst>
                  </p:cNvPr>
                  <p:cNvGrpSpPr/>
                  <p:nvPr userDrawn="1"/>
                </p:nvGrpSpPr>
                <p:grpSpPr>
                  <a:xfrm flipH="1">
                    <a:off x="-3310774" y="735854"/>
                    <a:ext cx="88801" cy="72568"/>
                    <a:chOff x="-2091059" y="1395403"/>
                    <a:chExt cx="157316" cy="128558"/>
                  </a:xfrm>
                </p:grpSpPr>
                <p:sp>
                  <p:nvSpPr>
                    <p:cNvPr id="159" name="Rechthoek 158">
                      <a:extLst>
                        <a:ext uri="{FF2B5EF4-FFF2-40B4-BE49-F238E27FC236}">
                          <a16:creationId xmlns:a16="http://schemas.microsoft.com/office/drawing/2014/main" id="{A7A6B32C-CFFF-4708-99F9-5D002DCBC90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60" name="Pijl: punthaak 159">
                      <a:extLst>
                        <a:ext uri="{FF2B5EF4-FFF2-40B4-BE49-F238E27FC236}">
                          <a16:creationId xmlns:a16="http://schemas.microsoft.com/office/drawing/2014/main" id="{258F0B3C-61A2-427C-A5F6-716EEE0B533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53" name="Rechthoek 152">
                <a:extLst>
                  <a:ext uri="{FF2B5EF4-FFF2-40B4-BE49-F238E27FC236}">
                    <a16:creationId xmlns:a16="http://schemas.microsoft.com/office/drawing/2014/main" id="{27C351DD-61F2-4590-91EA-6986CCBD0856}"/>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54" name="Rechthoek 153">
                <a:extLst>
                  <a:ext uri="{FF2B5EF4-FFF2-40B4-BE49-F238E27FC236}">
                    <a16:creationId xmlns:a16="http://schemas.microsoft.com/office/drawing/2014/main" id="{4CF68DE1-99B2-4161-8A72-07D33C297ABC}"/>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20" name="Ovaal 119">
              <a:extLst>
                <a:ext uri="{FF2B5EF4-FFF2-40B4-BE49-F238E27FC236}">
                  <a16:creationId xmlns:a16="http://schemas.microsoft.com/office/drawing/2014/main" id="{AA392B1B-C2CE-470C-92F3-A47338169E3E}"/>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21" name="Ovaal 120">
              <a:extLst>
                <a:ext uri="{FF2B5EF4-FFF2-40B4-BE49-F238E27FC236}">
                  <a16:creationId xmlns:a16="http://schemas.microsoft.com/office/drawing/2014/main" id="{3AB25B36-3DD3-4C3E-970A-108B015760A0}"/>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22" name="Ovaal 121">
              <a:extLst>
                <a:ext uri="{FF2B5EF4-FFF2-40B4-BE49-F238E27FC236}">
                  <a16:creationId xmlns:a16="http://schemas.microsoft.com/office/drawing/2014/main" id="{99B71E01-25FC-4865-8BF5-F4A8463D24C2}"/>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23" name="Ovaal 122">
              <a:extLst>
                <a:ext uri="{FF2B5EF4-FFF2-40B4-BE49-F238E27FC236}">
                  <a16:creationId xmlns:a16="http://schemas.microsoft.com/office/drawing/2014/main" id="{1B74C2F6-E42F-4F75-90DD-F9ECD1D87858}"/>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24" name="Meer informatie">
              <a:extLst>
                <a:ext uri="{FF2B5EF4-FFF2-40B4-BE49-F238E27FC236}">
                  <a16:creationId xmlns:a16="http://schemas.microsoft.com/office/drawing/2014/main" id="{E5ADE156-7D89-406D-9460-711DE7C613F7}"/>
                </a:ext>
              </a:extLst>
            </p:cNvPr>
            <p:cNvGrpSpPr/>
            <p:nvPr userDrawn="1"/>
          </p:nvGrpSpPr>
          <p:grpSpPr>
            <a:xfrm>
              <a:off x="-3838247" y="5264509"/>
              <a:ext cx="3592791" cy="598458"/>
              <a:chOff x="-3741486" y="4170042"/>
              <a:chExt cx="3592791" cy="598458"/>
            </a:xfrm>
          </p:grpSpPr>
          <p:sp>
            <p:nvSpPr>
              <p:cNvPr id="141" name="Freeform 101">
                <a:extLst>
                  <a:ext uri="{FF2B5EF4-FFF2-40B4-BE49-F238E27FC236}">
                    <a16:creationId xmlns:a16="http://schemas.microsoft.com/office/drawing/2014/main" id="{950D3A45-7232-4609-88F6-E38EE0A76F70}"/>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42" name="Rechthoek 141">
                <a:extLst>
                  <a:ext uri="{FF2B5EF4-FFF2-40B4-BE49-F238E27FC236}">
                    <a16:creationId xmlns:a16="http://schemas.microsoft.com/office/drawing/2014/main" id="{8FCF1497-345F-4038-88F2-423BA86A6195}"/>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25" name="Rechthoek 124">
              <a:extLst>
                <a:ext uri="{FF2B5EF4-FFF2-40B4-BE49-F238E27FC236}">
                  <a16:creationId xmlns:a16="http://schemas.microsoft.com/office/drawing/2014/main" id="{9004E3F7-0871-470D-BBB6-996B5DA614A0}"/>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26" name="Ovaal 125">
              <a:extLst>
                <a:ext uri="{FF2B5EF4-FFF2-40B4-BE49-F238E27FC236}">
                  <a16:creationId xmlns:a16="http://schemas.microsoft.com/office/drawing/2014/main" id="{D0F22440-BD1C-404C-8FCB-A7515D4559D0}"/>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27" name="Ovaal 126">
              <a:extLst>
                <a:ext uri="{FF2B5EF4-FFF2-40B4-BE49-F238E27FC236}">
                  <a16:creationId xmlns:a16="http://schemas.microsoft.com/office/drawing/2014/main" id="{00C233D8-5A89-461C-8D4F-E84E12C98FAB}"/>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28" name="Rechthoek 127">
              <a:extLst>
                <a:ext uri="{FF2B5EF4-FFF2-40B4-BE49-F238E27FC236}">
                  <a16:creationId xmlns:a16="http://schemas.microsoft.com/office/drawing/2014/main" id="{2196CA4C-D1AC-48C5-8AE2-4D8BB5BF13D6}"/>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129" name="Rechthoek 128">
              <a:extLst>
                <a:ext uri="{FF2B5EF4-FFF2-40B4-BE49-F238E27FC236}">
                  <a16:creationId xmlns:a16="http://schemas.microsoft.com/office/drawing/2014/main" id="{23A56173-F42B-4D46-950A-48B92EF9FB17}"/>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130" name="Rechthoek 129">
              <a:extLst>
                <a:ext uri="{FF2B5EF4-FFF2-40B4-BE49-F238E27FC236}">
                  <a16:creationId xmlns:a16="http://schemas.microsoft.com/office/drawing/2014/main" id="{EF455330-A2E5-431B-BDAD-A4765D77B4F9}"/>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131" name="Rechte verbindingslijn 130">
              <a:extLst>
                <a:ext uri="{FF2B5EF4-FFF2-40B4-BE49-F238E27FC236}">
                  <a16:creationId xmlns:a16="http://schemas.microsoft.com/office/drawing/2014/main" id="{3E5C12F5-F7B8-4B93-B9AE-7635B1FDF272}"/>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32" name="Rechte verbindingslijn 131">
              <a:extLst>
                <a:ext uri="{FF2B5EF4-FFF2-40B4-BE49-F238E27FC236}">
                  <a16:creationId xmlns:a16="http://schemas.microsoft.com/office/drawing/2014/main" id="{3488161F-5352-4595-B7E8-655E18F5E2D4}"/>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33" name="Rechte verbindingslijn 132">
              <a:extLst>
                <a:ext uri="{FF2B5EF4-FFF2-40B4-BE49-F238E27FC236}">
                  <a16:creationId xmlns:a16="http://schemas.microsoft.com/office/drawing/2014/main" id="{A44C4A96-5B56-4580-BDA8-BEE16A26A45E}"/>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34" name="Rechte verbindingslijn 133">
              <a:extLst>
                <a:ext uri="{FF2B5EF4-FFF2-40B4-BE49-F238E27FC236}">
                  <a16:creationId xmlns:a16="http://schemas.microsoft.com/office/drawing/2014/main" id="{5E257563-0491-47CF-9249-F00635BB1C67}"/>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35" name="Rechthoek 134">
              <a:extLst>
                <a:ext uri="{FF2B5EF4-FFF2-40B4-BE49-F238E27FC236}">
                  <a16:creationId xmlns:a16="http://schemas.microsoft.com/office/drawing/2014/main" id="{00E7324F-749D-4858-AE44-A7A17D300CE7}"/>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136" name="Rechthoek 135">
              <a:extLst>
                <a:ext uri="{FF2B5EF4-FFF2-40B4-BE49-F238E27FC236}">
                  <a16:creationId xmlns:a16="http://schemas.microsoft.com/office/drawing/2014/main" id="{0E1F0D14-D0E0-4ABB-8200-3B759BFF3F12}"/>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137" name="Rechthoek 136">
              <a:extLst>
                <a:ext uri="{FF2B5EF4-FFF2-40B4-BE49-F238E27FC236}">
                  <a16:creationId xmlns:a16="http://schemas.microsoft.com/office/drawing/2014/main" id="{28ADC28B-FFD0-4A82-8E74-CA2592DCEAA0}"/>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138" name="Ovaal 137">
              <a:extLst>
                <a:ext uri="{FF2B5EF4-FFF2-40B4-BE49-F238E27FC236}">
                  <a16:creationId xmlns:a16="http://schemas.microsoft.com/office/drawing/2014/main" id="{FA9D0BA9-EE88-4DCF-96DB-5415DEA3E2D9}"/>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39" name="Ovaal 138">
              <a:extLst>
                <a:ext uri="{FF2B5EF4-FFF2-40B4-BE49-F238E27FC236}">
                  <a16:creationId xmlns:a16="http://schemas.microsoft.com/office/drawing/2014/main" id="{9B183C4A-C6FC-4E11-995D-1F5354E622DD}"/>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0" name="Rechthoek 139">
              <a:extLst>
                <a:ext uri="{FF2B5EF4-FFF2-40B4-BE49-F238E27FC236}">
                  <a16:creationId xmlns:a16="http://schemas.microsoft.com/office/drawing/2014/main" id="{3020A79F-14C4-4867-88BD-06C239DD6FCE}"/>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196" name="Tekstvak 195">
            <a:extLst>
              <a:ext uri="{FF2B5EF4-FFF2-40B4-BE49-F238E27FC236}">
                <a16:creationId xmlns:a16="http://schemas.microsoft.com/office/drawing/2014/main" id="{D9068AB8-9791-4C0E-A800-F1F11BAB2864}"/>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7072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eneral 1: Section Header">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2031A8C8-B48B-4416-9245-3D33151DACD6}"/>
              </a:ext>
            </a:extLst>
          </p:cNvPr>
          <p:cNvSpPr/>
          <p:nvPr userDrawn="1"/>
        </p:nvSpPr>
        <p:spPr>
          <a:xfrm>
            <a:off x="0" y="2388678"/>
            <a:ext cx="12203595" cy="954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7">
            <a:extLst>
              <a:ext uri="{FF2B5EF4-FFF2-40B4-BE49-F238E27FC236}">
                <a16:creationId xmlns:a16="http://schemas.microsoft.com/office/drawing/2014/main" id="{A2702213-9D1C-429C-B562-59A9997012D1}"/>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7" name="Table 13">
            <a:extLst>
              <a:ext uri="{FF2B5EF4-FFF2-40B4-BE49-F238E27FC236}">
                <a16:creationId xmlns:a16="http://schemas.microsoft.com/office/drawing/2014/main" id="{345CA417-E11E-490C-A75B-702B440A62B2}"/>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18" name="Picture 2">
            <a:extLst>
              <a:ext uri="{FF2B5EF4-FFF2-40B4-BE49-F238E27FC236}">
                <a16:creationId xmlns:a16="http://schemas.microsoft.com/office/drawing/2014/main" id="{08773978-0E55-438A-981E-B0F27C3FD6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0" name="Tijdelijke aanduiding voor datum 3">
            <a:extLst>
              <a:ext uri="{FF2B5EF4-FFF2-40B4-BE49-F238E27FC236}">
                <a16:creationId xmlns:a16="http://schemas.microsoft.com/office/drawing/2014/main" id="{4C86B426-397C-4D0F-BA2A-7394D211D220}"/>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dirty="0"/>
          </a:p>
        </p:txBody>
      </p:sp>
      <p:sp>
        <p:nvSpPr>
          <p:cNvPr id="121" name="Tijdelijke aanduiding voor voettekst 4">
            <a:extLst>
              <a:ext uri="{FF2B5EF4-FFF2-40B4-BE49-F238E27FC236}">
                <a16:creationId xmlns:a16="http://schemas.microsoft.com/office/drawing/2014/main" id="{65507CBA-43E9-4933-8AC5-229EA5441448}"/>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dirty="0"/>
          </a:p>
        </p:txBody>
      </p:sp>
      <p:sp>
        <p:nvSpPr>
          <p:cNvPr id="8" name="Title 1"/>
          <p:cNvSpPr>
            <a:spLocks noGrp="1"/>
          </p:cNvSpPr>
          <p:nvPr>
            <p:ph type="ctrTitle" hasCustomPrompt="1"/>
          </p:nvPr>
        </p:nvSpPr>
        <p:spPr>
          <a:xfrm>
            <a:off x="0" y="2393086"/>
            <a:ext cx="12192000" cy="954883"/>
          </a:xfrm>
          <a:prstGeom prst="rect">
            <a:avLst/>
          </a:prstGeom>
          <a:noFill/>
        </p:spPr>
        <p:txBody>
          <a:bodyPr anchor="ctr" anchorCtr="0"/>
          <a:lstStyle>
            <a:lvl1pPr algn="ctr">
              <a:defRPr sz="2800" b="0">
                <a:solidFill>
                  <a:schemeClr val="bg1"/>
                </a:solidFill>
              </a:defRPr>
            </a:lvl1pPr>
          </a:lstStyle>
          <a:p>
            <a:r>
              <a:rPr lang="en-GB" noProof="0" dirty="0"/>
              <a:t>Section Header</a:t>
            </a:r>
          </a:p>
        </p:txBody>
      </p:sp>
      <p:sp>
        <p:nvSpPr>
          <p:cNvPr id="9" name="Subtitle 2"/>
          <p:cNvSpPr>
            <a:spLocks noGrp="1"/>
          </p:cNvSpPr>
          <p:nvPr>
            <p:ph type="subTitle" idx="1" hasCustomPrompt="1"/>
          </p:nvPr>
        </p:nvSpPr>
        <p:spPr>
          <a:xfrm>
            <a:off x="1524000" y="3810620"/>
            <a:ext cx="9144000" cy="1399478"/>
          </a:xfrm>
        </p:spPr>
        <p:txBody>
          <a:bodyPr>
            <a:normAutofit/>
          </a:bodyPr>
          <a:lstStyle>
            <a:lvl1pPr marL="0" indent="0" algn="ctr">
              <a:buNone/>
              <a:defRPr lang="en-GB" sz="2300" kern="1200" spc="-5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Master subtitle style</a:t>
            </a:r>
          </a:p>
        </p:txBody>
      </p:sp>
      <p:sp>
        <p:nvSpPr>
          <p:cNvPr id="97" name="Rechthoek 96">
            <a:extLst>
              <a:ext uri="{FF2B5EF4-FFF2-40B4-BE49-F238E27FC236}">
                <a16:creationId xmlns:a16="http://schemas.microsoft.com/office/drawing/2014/main" id="{F4A47E7F-1564-428B-88A6-AED4ECB55EE2}"/>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dirty="0"/>
              <a:t>General 1: Section Header</a:t>
            </a:r>
          </a:p>
        </p:txBody>
      </p:sp>
      <p:sp>
        <p:nvSpPr>
          <p:cNvPr id="122" name="Tijdelijke aanduiding voor dianummer 5">
            <a:extLst>
              <a:ext uri="{FF2B5EF4-FFF2-40B4-BE49-F238E27FC236}">
                <a16:creationId xmlns:a16="http://schemas.microsoft.com/office/drawing/2014/main" id="{46A59491-FEF1-4AF5-99DE-F2FC77D0599D}"/>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dirty="0"/>
          </a:p>
        </p:txBody>
      </p:sp>
      <p:grpSp>
        <p:nvGrpSpPr>
          <p:cNvPr id="124" name="Groep 123">
            <a:extLst>
              <a:ext uri="{FF2B5EF4-FFF2-40B4-BE49-F238E27FC236}">
                <a16:creationId xmlns:a16="http://schemas.microsoft.com/office/drawing/2014/main" id="{DD2B6FFB-1A22-44DE-ABF3-56135BD77CAE}"/>
              </a:ext>
            </a:extLst>
          </p:cNvPr>
          <p:cNvGrpSpPr/>
          <p:nvPr userDrawn="1"/>
        </p:nvGrpSpPr>
        <p:grpSpPr>
          <a:xfrm>
            <a:off x="-3854496" y="1434"/>
            <a:ext cx="3704094" cy="5997454"/>
            <a:chOff x="-3854496" y="1434"/>
            <a:chExt cx="3704094" cy="5997454"/>
          </a:xfrm>
        </p:grpSpPr>
        <p:sp>
          <p:nvSpPr>
            <p:cNvPr id="125" name="Rechthoek 124">
              <a:extLst>
                <a:ext uri="{FF2B5EF4-FFF2-40B4-BE49-F238E27FC236}">
                  <a16:creationId xmlns:a16="http://schemas.microsoft.com/office/drawing/2014/main" id="{69A205CC-65FA-4145-BE04-577EA841A944}"/>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dirty="0">
                  <a:solidFill>
                    <a:schemeClr val="tx2"/>
                  </a:solidFill>
                  <a:effectLst/>
                  <a:latin typeface="+mj-lt"/>
                  <a:ea typeface="+mn-ea"/>
                  <a:cs typeface="+mn-cs"/>
                </a:rPr>
                <a:t>Subtitle</a:t>
              </a:r>
            </a:p>
          </p:txBody>
        </p:sp>
        <p:sp>
          <p:nvSpPr>
            <p:cNvPr id="126" name="Rechthoek 125">
              <a:extLst>
                <a:ext uri="{FF2B5EF4-FFF2-40B4-BE49-F238E27FC236}">
                  <a16:creationId xmlns:a16="http://schemas.microsoft.com/office/drawing/2014/main" id="{AD157FC4-1513-40B5-AA49-EE124D93315F}"/>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dirty="0">
                  <a:solidFill>
                    <a:schemeClr val="tx1"/>
                  </a:solidFill>
                  <a:effectLst/>
                  <a:latin typeface="+mj-lt"/>
                  <a:ea typeface="+mn-ea"/>
                  <a:cs typeface="+mn-cs"/>
                </a:rPr>
                <a:t>Default text</a:t>
              </a:r>
            </a:p>
          </p:txBody>
        </p:sp>
        <p:sp>
          <p:nvSpPr>
            <p:cNvPr id="127" name="Rechthoek 126">
              <a:extLst>
                <a:ext uri="{FF2B5EF4-FFF2-40B4-BE49-F238E27FC236}">
                  <a16:creationId xmlns:a16="http://schemas.microsoft.com/office/drawing/2014/main" id="{F4A06762-4CFE-4CC7-8D8B-625875B51676}"/>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28" name="Ovaal 127">
              <a:extLst>
                <a:ext uri="{FF2B5EF4-FFF2-40B4-BE49-F238E27FC236}">
                  <a16:creationId xmlns:a16="http://schemas.microsoft.com/office/drawing/2014/main" id="{1AB7F953-2112-4E3D-9D38-58F5FF979457}"/>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29" name="Groep 128">
              <a:extLst>
                <a:ext uri="{FF2B5EF4-FFF2-40B4-BE49-F238E27FC236}">
                  <a16:creationId xmlns:a16="http://schemas.microsoft.com/office/drawing/2014/main" id="{96F07667-8C49-47BB-8DDB-77C14604C742}"/>
                </a:ext>
              </a:extLst>
            </p:cNvPr>
            <p:cNvGrpSpPr/>
            <p:nvPr userDrawn="1"/>
          </p:nvGrpSpPr>
          <p:grpSpPr>
            <a:xfrm>
              <a:off x="-3854496" y="349413"/>
              <a:ext cx="2933825" cy="558875"/>
              <a:chOff x="-3419346" y="368233"/>
              <a:chExt cx="3904920" cy="743862"/>
            </a:xfrm>
          </p:grpSpPr>
          <p:sp>
            <p:nvSpPr>
              <p:cNvPr id="153" name="Rechthoek 152">
                <a:extLst>
                  <a:ext uri="{FF2B5EF4-FFF2-40B4-BE49-F238E27FC236}">
                    <a16:creationId xmlns:a16="http://schemas.microsoft.com/office/drawing/2014/main" id="{A1DC445E-CEF7-4E60-AB02-C9D461A8BE5E}"/>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54" name="Rechte verbindingslijn 153">
                <a:extLst>
                  <a:ext uri="{FF2B5EF4-FFF2-40B4-BE49-F238E27FC236}">
                    <a16:creationId xmlns:a16="http://schemas.microsoft.com/office/drawing/2014/main" id="{39EAB45D-E57A-4C38-B9E6-693EE15FF4B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D8747A76-939C-4747-9BD4-CF8DB05A0708}"/>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6" name="Rechthoek 155">
                <a:extLst>
                  <a:ext uri="{FF2B5EF4-FFF2-40B4-BE49-F238E27FC236}">
                    <a16:creationId xmlns:a16="http://schemas.microsoft.com/office/drawing/2014/main" id="{6D01B0AE-6F36-4A0D-8DC7-C6B96126459E}"/>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57" name="Groep 156">
                <a:extLst>
                  <a:ext uri="{FF2B5EF4-FFF2-40B4-BE49-F238E27FC236}">
                    <a16:creationId xmlns:a16="http://schemas.microsoft.com/office/drawing/2014/main" id="{47037000-EE9A-47A3-AD9E-DC0AF6DE1299}"/>
                  </a:ext>
                </a:extLst>
              </p:cNvPr>
              <p:cNvGrpSpPr/>
              <p:nvPr userDrawn="1"/>
            </p:nvGrpSpPr>
            <p:grpSpPr>
              <a:xfrm>
                <a:off x="-3002834" y="720303"/>
                <a:ext cx="182598" cy="143759"/>
                <a:chOff x="-3310843" y="700986"/>
                <a:chExt cx="182598" cy="143759"/>
              </a:xfrm>
            </p:grpSpPr>
            <p:grpSp>
              <p:nvGrpSpPr>
                <p:cNvPr id="196" name="Groep 195">
                  <a:extLst>
                    <a:ext uri="{FF2B5EF4-FFF2-40B4-BE49-F238E27FC236}">
                      <a16:creationId xmlns:a16="http://schemas.microsoft.com/office/drawing/2014/main" id="{01DA2A95-3579-42EB-AE59-163459A76120}"/>
                    </a:ext>
                  </a:extLst>
                </p:cNvPr>
                <p:cNvGrpSpPr/>
                <p:nvPr userDrawn="1"/>
              </p:nvGrpSpPr>
              <p:grpSpPr>
                <a:xfrm>
                  <a:off x="-3310843" y="700986"/>
                  <a:ext cx="182598" cy="143759"/>
                  <a:chOff x="-3310843" y="700986"/>
                  <a:chExt cx="182598" cy="143759"/>
                </a:xfrm>
              </p:grpSpPr>
              <p:cxnSp>
                <p:nvCxnSpPr>
                  <p:cNvPr id="200" name="Rechte verbindingslijn 199">
                    <a:extLst>
                      <a:ext uri="{FF2B5EF4-FFF2-40B4-BE49-F238E27FC236}">
                        <a16:creationId xmlns:a16="http://schemas.microsoft.com/office/drawing/2014/main" id="{50409219-B816-487E-9EB2-FD34B71B2A9F}"/>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01" name="Rechte verbindingslijn 200">
                    <a:extLst>
                      <a:ext uri="{FF2B5EF4-FFF2-40B4-BE49-F238E27FC236}">
                        <a16:creationId xmlns:a16="http://schemas.microsoft.com/office/drawing/2014/main" id="{E3B33CF9-FCBF-4836-80FC-70575E07B1D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02" name="Rechte verbindingslijn 201">
                    <a:extLst>
                      <a:ext uri="{FF2B5EF4-FFF2-40B4-BE49-F238E27FC236}">
                        <a16:creationId xmlns:a16="http://schemas.microsoft.com/office/drawing/2014/main" id="{AD25BD05-A008-4C7E-AE3A-2A53F72C9A1A}"/>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03" name="Rechte verbindingslijn 202">
                    <a:extLst>
                      <a:ext uri="{FF2B5EF4-FFF2-40B4-BE49-F238E27FC236}">
                        <a16:creationId xmlns:a16="http://schemas.microsoft.com/office/drawing/2014/main" id="{732EEA28-F3AF-4F20-ACA0-26CAF3F473F0}"/>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04" name="Rechte verbindingslijn 203">
                    <a:extLst>
                      <a:ext uri="{FF2B5EF4-FFF2-40B4-BE49-F238E27FC236}">
                        <a16:creationId xmlns:a16="http://schemas.microsoft.com/office/drawing/2014/main" id="{D4193255-FEDF-4D2E-A45C-806F2E1A456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97" name="Groep 196">
                  <a:extLst>
                    <a:ext uri="{FF2B5EF4-FFF2-40B4-BE49-F238E27FC236}">
                      <a16:creationId xmlns:a16="http://schemas.microsoft.com/office/drawing/2014/main" id="{6AA271E7-83F5-4992-AC12-DD07DFC938FA}"/>
                    </a:ext>
                  </a:extLst>
                </p:cNvPr>
                <p:cNvGrpSpPr/>
                <p:nvPr userDrawn="1"/>
              </p:nvGrpSpPr>
              <p:grpSpPr>
                <a:xfrm flipH="1">
                  <a:off x="-3310774" y="735854"/>
                  <a:ext cx="88801" cy="72568"/>
                  <a:chOff x="-2091059" y="1395403"/>
                  <a:chExt cx="157316" cy="128558"/>
                </a:xfrm>
              </p:grpSpPr>
              <p:sp>
                <p:nvSpPr>
                  <p:cNvPr id="198" name="Rechthoek 197">
                    <a:extLst>
                      <a:ext uri="{FF2B5EF4-FFF2-40B4-BE49-F238E27FC236}">
                        <a16:creationId xmlns:a16="http://schemas.microsoft.com/office/drawing/2014/main" id="{B86F278A-7ABE-4A52-B0DA-5D285676C78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99" name="Pijl: punthaak 198">
                    <a:extLst>
                      <a:ext uri="{FF2B5EF4-FFF2-40B4-BE49-F238E27FC236}">
                        <a16:creationId xmlns:a16="http://schemas.microsoft.com/office/drawing/2014/main" id="{0863C828-963E-499E-A5C3-58A0FCA37F4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58" name="Groep 157">
                <a:extLst>
                  <a:ext uri="{FF2B5EF4-FFF2-40B4-BE49-F238E27FC236}">
                    <a16:creationId xmlns:a16="http://schemas.microsoft.com/office/drawing/2014/main" id="{C9AA107F-F99A-4762-A378-EC1B1ADAE92A}"/>
                  </a:ext>
                </a:extLst>
              </p:cNvPr>
              <p:cNvGrpSpPr/>
              <p:nvPr userDrawn="1"/>
            </p:nvGrpSpPr>
            <p:grpSpPr>
              <a:xfrm>
                <a:off x="-3326107" y="720303"/>
                <a:ext cx="182598" cy="143759"/>
                <a:chOff x="-3634116" y="700986"/>
                <a:chExt cx="182598" cy="143759"/>
              </a:xfrm>
            </p:grpSpPr>
            <p:grpSp>
              <p:nvGrpSpPr>
                <p:cNvPr id="187" name="Groep 186">
                  <a:extLst>
                    <a:ext uri="{FF2B5EF4-FFF2-40B4-BE49-F238E27FC236}">
                      <a16:creationId xmlns:a16="http://schemas.microsoft.com/office/drawing/2014/main" id="{B41BFC13-12B9-4204-9782-589446766CE0}"/>
                    </a:ext>
                  </a:extLst>
                </p:cNvPr>
                <p:cNvGrpSpPr/>
                <p:nvPr userDrawn="1"/>
              </p:nvGrpSpPr>
              <p:grpSpPr>
                <a:xfrm>
                  <a:off x="-3634116" y="700986"/>
                  <a:ext cx="182598" cy="143759"/>
                  <a:chOff x="-3634116" y="700986"/>
                  <a:chExt cx="182598" cy="143759"/>
                </a:xfrm>
              </p:grpSpPr>
              <p:cxnSp>
                <p:nvCxnSpPr>
                  <p:cNvPr id="191" name="Rechte verbindingslijn 190">
                    <a:extLst>
                      <a:ext uri="{FF2B5EF4-FFF2-40B4-BE49-F238E27FC236}">
                        <a16:creationId xmlns:a16="http://schemas.microsoft.com/office/drawing/2014/main" id="{2BB05595-1CD0-45A1-8DA9-F74AB10BE8C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92" name="Rechte verbindingslijn 191">
                    <a:extLst>
                      <a:ext uri="{FF2B5EF4-FFF2-40B4-BE49-F238E27FC236}">
                        <a16:creationId xmlns:a16="http://schemas.microsoft.com/office/drawing/2014/main" id="{7AEEF5AD-B8E6-4688-84BA-BAD2D3B34A4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93" name="Rechte verbindingslijn 192">
                    <a:extLst>
                      <a:ext uri="{FF2B5EF4-FFF2-40B4-BE49-F238E27FC236}">
                        <a16:creationId xmlns:a16="http://schemas.microsoft.com/office/drawing/2014/main" id="{29BE98F3-DAFC-4B01-AC0E-4D903DBACECF}"/>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94" name="Rechte verbindingslijn 193">
                    <a:extLst>
                      <a:ext uri="{FF2B5EF4-FFF2-40B4-BE49-F238E27FC236}">
                        <a16:creationId xmlns:a16="http://schemas.microsoft.com/office/drawing/2014/main" id="{0B16ED24-0731-4461-953D-2F645E8ED086}"/>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95" name="Rechte verbindingslijn 194">
                    <a:extLst>
                      <a:ext uri="{FF2B5EF4-FFF2-40B4-BE49-F238E27FC236}">
                        <a16:creationId xmlns:a16="http://schemas.microsoft.com/office/drawing/2014/main" id="{D41D25A1-0D23-425F-9FEF-84078EBF1FA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88" name="Groep 187">
                  <a:extLst>
                    <a:ext uri="{FF2B5EF4-FFF2-40B4-BE49-F238E27FC236}">
                      <a16:creationId xmlns:a16="http://schemas.microsoft.com/office/drawing/2014/main" id="{1248A64D-AC2E-476B-AE45-BDD0E108DFFE}"/>
                    </a:ext>
                  </a:extLst>
                </p:cNvPr>
                <p:cNvGrpSpPr/>
                <p:nvPr userDrawn="1"/>
              </p:nvGrpSpPr>
              <p:grpSpPr>
                <a:xfrm>
                  <a:off x="-3634047" y="735854"/>
                  <a:ext cx="88801" cy="72568"/>
                  <a:chOff x="-2091059" y="1395403"/>
                  <a:chExt cx="157316" cy="128558"/>
                </a:xfrm>
              </p:grpSpPr>
              <p:sp>
                <p:nvSpPr>
                  <p:cNvPr id="189" name="Rechthoek 188">
                    <a:extLst>
                      <a:ext uri="{FF2B5EF4-FFF2-40B4-BE49-F238E27FC236}">
                        <a16:creationId xmlns:a16="http://schemas.microsoft.com/office/drawing/2014/main" id="{DBAD75D2-4440-4427-8D36-0F0805613D6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90" name="Pijl: punthaak 189">
                    <a:extLst>
                      <a:ext uri="{FF2B5EF4-FFF2-40B4-BE49-F238E27FC236}">
                        <a16:creationId xmlns:a16="http://schemas.microsoft.com/office/drawing/2014/main" id="{A419AE06-2E82-48D1-BF6D-84CF041B110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59" name="Rechte verbindingslijn 158">
                <a:extLst>
                  <a:ext uri="{FF2B5EF4-FFF2-40B4-BE49-F238E27FC236}">
                    <a16:creationId xmlns:a16="http://schemas.microsoft.com/office/drawing/2014/main" id="{00D423BD-BC3C-444B-98DD-55C9B3AF5FBA}"/>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60" name="Rechte verbindingslijn 159">
                <a:extLst>
                  <a:ext uri="{FF2B5EF4-FFF2-40B4-BE49-F238E27FC236}">
                    <a16:creationId xmlns:a16="http://schemas.microsoft.com/office/drawing/2014/main" id="{E76DFD7F-06A0-4241-8B5A-F46D2DDB1BB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61" name="Groep 160">
                <a:extLst>
                  <a:ext uri="{FF2B5EF4-FFF2-40B4-BE49-F238E27FC236}">
                    <a16:creationId xmlns:a16="http://schemas.microsoft.com/office/drawing/2014/main" id="{64DE9A6B-03A6-4E0C-BFE5-E73450F6F9B8}"/>
                  </a:ext>
                </a:extLst>
              </p:cNvPr>
              <p:cNvGrpSpPr/>
              <p:nvPr userDrawn="1"/>
            </p:nvGrpSpPr>
            <p:grpSpPr>
              <a:xfrm>
                <a:off x="-2425037" y="370226"/>
                <a:ext cx="357690" cy="330595"/>
                <a:chOff x="-2721817" y="347336"/>
                <a:chExt cx="432805" cy="400021"/>
              </a:xfrm>
            </p:grpSpPr>
            <p:sp>
              <p:nvSpPr>
                <p:cNvPr id="176" name="Rechthoek 175">
                  <a:extLst>
                    <a:ext uri="{FF2B5EF4-FFF2-40B4-BE49-F238E27FC236}">
                      <a16:creationId xmlns:a16="http://schemas.microsoft.com/office/drawing/2014/main" id="{7A0BF48A-A1AB-475C-95FF-EC3881A499A0}"/>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7" name="Groep 176">
                  <a:extLst>
                    <a:ext uri="{FF2B5EF4-FFF2-40B4-BE49-F238E27FC236}">
                      <a16:creationId xmlns:a16="http://schemas.microsoft.com/office/drawing/2014/main" id="{4089AA38-83A7-457A-AD3C-B727D1150FBB}"/>
                    </a:ext>
                  </a:extLst>
                </p:cNvPr>
                <p:cNvGrpSpPr/>
                <p:nvPr userDrawn="1"/>
              </p:nvGrpSpPr>
              <p:grpSpPr>
                <a:xfrm>
                  <a:off x="-2652453" y="431583"/>
                  <a:ext cx="294076" cy="231526"/>
                  <a:chOff x="-3634116" y="700986"/>
                  <a:chExt cx="182598" cy="143759"/>
                </a:xfrm>
              </p:grpSpPr>
              <p:grpSp>
                <p:nvGrpSpPr>
                  <p:cNvPr id="178" name="Groep 177">
                    <a:extLst>
                      <a:ext uri="{FF2B5EF4-FFF2-40B4-BE49-F238E27FC236}">
                        <a16:creationId xmlns:a16="http://schemas.microsoft.com/office/drawing/2014/main" id="{3D1CD939-E0AC-49F1-952F-268788904B7B}"/>
                      </a:ext>
                    </a:extLst>
                  </p:cNvPr>
                  <p:cNvGrpSpPr/>
                  <p:nvPr userDrawn="1"/>
                </p:nvGrpSpPr>
                <p:grpSpPr>
                  <a:xfrm>
                    <a:off x="-3634116" y="700986"/>
                    <a:ext cx="182598" cy="143759"/>
                    <a:chOff x="-3634116" y="700986"/>
                    <a:chExt cx="182598" cy="143759"/>
                  </a:xfrm>
                </p:grpSpPr>
                <p:cxnSp>
                  <p:nvCxnSpPr>
                    <p:cNvPr id="182" name="Rechte verbindingslijn 181">
                      <a:extLst>
                        <a:ext uri="{FF2B5EF4-FFF2-40B4-BE49-F238E27FC236}">
                          <a16:creationId xmlns:a16="http://schemas.microsoft.com/office/drawing/2014/main" id="{BF6050AF-A18B-4A34-8BE7-A2045B06CACE}"/>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83" name="Rechte verbindingslijn 182">
                      <a:extLst>
                        <a:ext uri="{FF2B5EF4-FFF2-40B4-BE49-F238E27FC236}">
                          <a16:creationId xmlns:a16="http://schemas.microsoft.com/office/drawing/2014/main" id="{A3BEFDCC-0AC7-4464-8010-B65B1AACD26B}"/>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84" name="Rechte verbindingslijn 183">
                      <a:extLst>
                        <a:ext uri="{FF2B5EF4-FFF2-40B4-BE49-F238E27FC236}">
                          <a16:creationId xmlns:a16="http://schemas.microsoft.com/office/drawing/2014/main" id="{B4A77924-95CF-4601-B735-5D933AEFF266}"/>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85" name="Rechte verbindingslijn 184">
                      <a:extLst>
                        <a:ext uri="{FF2B5EF4-FFF2-40B4-BE49-F238E27FC236}">
                          <a16:creationId xmlns:a16="http://schemas.microsoft.com/office/drawing/2014/main" id="{8C891165-6B12-4B14-B0A1-A39F277C713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86" name="Rechte verbindingslijn 185">
                      <a:extLst>
                        <a:ext uri="{FF2B5EF4-FFF2-40B4-BE49-F238E27FC236}">
                          <a16:creationId xmlns:a16="http://schemas.microsoft.com/office/drawing/2014/main" id="{78E25A7C-A936-435F-B7C4-B9D1788FD4E2}"/>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79" name="Groep 178">
                    <a:extLst>
                      <a:ext uri="{FF2B5EF4-FFF2-40B4-BE49-F238E27FC236}">
                        <a16:creationId xmlns:a16="http://schemas.microsoft.com/office/drawing/2014/main" id="{8BD17570-71F3-47F4-8BE9-678EBA2B15D2}"/>
                      </a:ext>
                    </a:extLst>
                  </p:cNvPr>
                  <p:cNvGrpSpPr/>
                  <p:nvPr userDrawn="1"/>
                </p:nvGrpSpPr>
                <p:grpSpPr>
                  <a:xfrm>
                    <a:off x="-3634047" y="735854"/>
                    <a:ext cx="88801" cy="72568"/>
                    <a:chOff x="-2091059" y="1395403"/>
                    <a:chExt cx="157316" cy="128558"/>
                  </a:xfrm>
                </p:grpSpPr>
                <p:sp>
                  <p:nvSpPr>
                    <p:cNvPr id="180" name="Rechthoek 179">
                      <a:extLst>
                        <a:ext uri="{FF2B5EF4-FFF2-40B4-BE49-F238E27FC236}">
                          <a16:creationId xmlns:a16="http://schemas.microsoft.com/office/drawing/2014/main" id="{8D938D0D-FA77-4123-8D03-9020AECCD9A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81" name="Pijl: punthaak 180">
                      <a:extLst>
                        <a:ext uri="{FF2B5EF4-FFF2-40B4-BE49-F238E27FC236}">
                          <a16:creationId xmlns:a16="http://schemas.microsoft.com/office/drawing/2014/main" id="{43776051-DE78-43F9-AD2D-9ACF7C9EE16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62" name="Groep 161">
                <a:extLst>
                  <a:ext uri="{FF2B5EF4-FFF2-40B4-BE49-F238E27FC236}">
                    <a16:creationId xmlns:a16="http://schemas.microsoft.com/office/drawing/2014/main" id="{F162CF35-5AA4-490A-B8AE-0271F9B6C15A}"/>
                  </a:ext>
                </a:extLst>
              </p:cNvPr>
              <p:cNvGrpSpPr/>
              <p:nvPr userDrawn="1"/>
            </p:nvGrpSpPr>
            <p:grpSpPr>
              <a:xfrm>
                <a:off x="-2425037" y="781500"/>
                <a:ext cx="357690" cy="330595"/>
                <a:chOff x="-2721817" y="782525"/>
                <a:chExt cx="432805" cy="400021"/>
              </a:xfrm>
            </p:grpSpPr>
            <p:sp>
              <p:nvSpPr>
                <p:cNvPr id="165" name="Rechthoek 164">
                  <a:extLst>
                    <a:ext uri="{FF2B5EF4-FFF2-40B4-BE49-F238E27FC236}">
                      <a16:creationId xmlns:a16="http://schemas.microsoft.com/office/drawing/2014/main" id="{F1789F74-9258-43F8-B29F-CF09EF7047CC}"/>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66" name="Groep 165">
                  <a:extLst>
                    <a:ext uri="{FF2B5EF4-FFF2-40B4-BE49-F238E27FC236}">
                      <a16:creationId xmlns:a16="http://schemas.microsoft.com/office/drawing/2014/main" id="{AE67FA15-D5C1-4616-AE20-F5BA07433D3E}"/>
                    </a:ext>
                  </a:extLst>
                </p:cNvPr>
                <p:cNvGrpSpPr/>
                <p:nvPr userDrawn="1"/>
              </p:nvGrpSpPr>
              <p:grpSpPr>
                <a:xfrm>
                  <a:off x="-2652453" y="866772"/>
                  <a:ext cx="294076" cy="231526"/>
                  <a:chOff x="-3310843" y="700986"/>
                  <a:chExt cx="182598" cy="143759"/>
                </a:xfrm>
              </p:grpSpPr>
              <p:grpSp>
                <p:nvGrpSpPr>
                  <p:cNvPr id="167" name="Groep 166">
                    <a:extLst>
                      <a:ext uri="{FF2B5EF4-FFF2-40B4-BE49-F238E27FC236}">
                        <a16:creationId xmlns:a16="http://schemas.microsoft.com/office/drawing/2014/main" id="{F16D70AD-3893-49B0-B523-3B857079C655}"/>
                      </a:ext>
                    </a:extLst>
                  </p:cNvPr>
                  <p:cNvGrpSpPr/>
                  <p:nvPr userDrawn="1"/>
                </p:nvGrpSpPr>
                <p:grpSpPr>
                  <a:xfrm>
                    <a:off x="-3310843" y="700986"/>
                    <a:ext cx="182598" cy="143759"/>
                    <a:chOff x="-3310843" y="700986"/>
                    <a:chExt cx="182598" cy="143759"/>
                  </a:xfrm>
                </p:grpSpPr>
                <p:cxnSp>
                  <p:nvCxnSpPr>
                    <p:cNvPr id="171" name="Rechte verbindingslijn 170">
                      <a:extLst>
                        <a:ext uri="{FF2B5EF4-FFF2-40B4-BE49-F238E27FC236}">
                          <a16:creationId xmlns:a16="http://schemas.microsoft.com/office/drawing/2014/main" id="{BC53DC80-0288-4AA5-AAD5-CA498B65CC8C}"/>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72" name="Rechte verbindingslijn 171">
                      <a:extLst>
                        <a:ext uri="{FF2B5EF4-FFF2-40B4-BE49-F238E27FC236}">
                          <a16:creationId xmlns:a16="http://schemas.microsoft.com/office/drawing/2014/main" id="{94223E07-3DA3-4E63-B3E6-935DB2A4596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73" name="Rechte verbindingslijn 172">
                      <a:extLst>
                        <a:ext uri="{FF2B5EF4-FFF2-40B4-BE49-F238E27FC236}">
                          <a16:creationId xmlns:a16="http://schemas.microsoft.com/office/drawing/2014/main" id="{46F67D04-2E97-4BE1-8D43-48BC2553856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74" name="Rechte verbindingslijn 173">
                      <a:extLst>
                        <a:ext uri="{FF2B5EF4-FFF2-40B4-BE49-F238E27FC236}">
                          <a16:creationId xmlns:a16="http://schemas.microsoft.com/office/drawing/2014/main" id="{91803DDE-A4E7-4B10-A1CA-ED059EC612D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75" name="Rechte verbindingslijn 174">
                      <a:extLst>
                        <a:ext uri="{FF2B5EF4-FFF2-40B4-BE49-F238E27FC236}">
                          <a16:creationId xmlns:a16="http://schemas.microsoft.com/office/drawing/2014/main" id="{540518B5-BED8-468A-B4FF-1D7C11EC290C}"/>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68" name="Groep 167">
                    <a:extLst>
                      <a:ext uri="{FF2B5EF4-FFF2-40B4-BE49-F238E27FC236}">
                        <a16:creationId xmlns:a16="http://schemas.microsoft.com/office/drawing/2014/main" id="{6539B0E9-3ADE-48F9-9321-F84852B1761C}"/>
                      </a:ext>
                    </a:extLst>
                  </p:cNvPr>
                  <p:cNvGrpSpPr/>
                  <p:nvPr userDrawn="1"/>
                </p:nvGrpSpPr>
                <p:grpSpPr>
                  <a:xfrm flipH="1">
                    <a:off x="-3310774" y="735854"/>
                    <a:ext cx="88801" cy="72568"/>
                    <a:chOff x="-2091059" y="1395403"/>
                    <a:chExt cx="157316" cy="128558"/>
                  </a:xfrm>
                </p:grpSpPr>
                <p:sp>
                  <p:nvSpPr>
                    <p:cNvPr id="169" name="Rechthoek 168">
                      <a:extLst>
                        <a:ext uri="{FF2B5EF4-FFF2-40B4-BE49-F238E27FC236}">
                          <a16:creationId xmlns:a16="http://schemas.microsoft.com/office/drawing/2014/main" id="{E2394F00-A256-4D9C-8D25-43369602287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70" name="Pijl: punthaak 169">
                      <a:extLst>
                        <a:ext uri="{FF2B5EF4-FFF2-40B4-BE49-F238E27FC236}">
                          <a16:creationId xmlns:a16="http://schemas.microsoft.com/office/drawing/2014/main" id="{2653064F-0752-444C-BFB4-168C774AD9E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63" name="Rechthoek 162">
                <a:extLst>
                  <a:ext uri="{FF2B5EF4-FFF2-40B4-BE49-F238E27FC236}">
                    <a16:creationId xmlns:a16="http://schemas.microsoft.com/office/drawing/2014/main" id="{2C686AB6-5B5D-44A1-94D0-54EE531A53B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64" name="Rechthoek 163">
                <a:extLst>
                  <a:ext uri="{FF2B5EF4-FFF2-40B4-BE49-F238E27FC236}">
                    <a16:creationId xmlns:a16="http://schemas.microsoft.com/office/drawing/2014/main" id="{B2957B3A-DD99-4D3C-9367-D1E8DE1CE1A5}"/>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30" name="Ovaal 129">
              <a:extLst>
                <a:ext uri="{FF2B5EF4-FFF2-40B4-BE49-F238E27FC236}">
                  <a16:creationId xmlns:a16="http://schemas.microsoft.com/office/drawing/2014/main" id="{8304890B-009C-47FF-9B9A-B2F657250A6B}"/>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31" name="Ovaal 130">
              <a:extLst>
                <a:ext uri="{FF2B5EF4-FFF2-40B4-BE49-F238E27FC236}">
                  <a16:creationId xmlns:a16="http://schemas.microsoft.com/office/drawing/2014/main" id="{785C88E8-CFED-4078-9B1B-64047064514F}"/>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32" name="Ovaal 131">
              <a:extLst>
                <a:ext uri="{FF2B5EF4-FFF2-40B4-BE49-F238E27FC236}">
                  <a16:creationId xmlns:a16="http://schemas.microsoft.com/office/drawing/2014/main" id="{84547866-DAA6-4A0C-87BE-539CC142A2ED}"/>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33" name="Ovaal 132">
              <a:extLst>
                <a:ext uri="{FF2B5EF4-FFF2-40B4-BE49-F238E27FC236}">
                  <a16:creationId xmlns:a16="http://schemas.microsoft.com/office/drawing/2014/main" id="{0838AC84-A43A-4424-9C5B-1B11FA766E4F}"/>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34" name="Meer informatie">
              <a:extLst>
                <a:ext uri="{FF2B5EF4-FFF2-40B4-BE49-F238E27FC236}">
                  <a16:creationId xmlns:a16="http://schemas.microsoft.com/office/drawing/2014/main" id="{F4979A1E-E3D5-4A1D-8725-AA1DA4A52E7B}"/>
                </a:ext>
              </a:extLst>
            </p:cNvPr>
            <p:cNvGrpSpPr/>
            <p:nvPr userDrawn="1"/>
          </p:nvGrpSpPr>
          <p:grpSpPr>
            <a:xfrm>
              <a:off x="-3838247" y="5264509"/>
              <a:ext cx="3592791" cy="598458"/>
              <a:chOff x="-3741486" y="4170042"/>
              <a:chExt cx="3592791" cy="598458"/>
            </a:xfrm>
          </p:grpSpPr>
          <p:sp>
            <p:nvSpPr>
              <p:cNvPr id="151" name="Freeform 101">
                <a:extLst>
                  <a:ext uri="{FF2B5EF4-FFF2-40B4-BE49-F238E27FC236}">
                    <a16:creationId xmlns:a16="http://schemas.microsoft.com/office/drawing/2014/main" id="{500E3767-B9EC-4A45-81C8-7E772EFB2E54}"/>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52" name="Rechthoek 151">
                <a:extLst>
                  <a:ext uri="{FF2B5EF4-FFF2-40B4-BE49-F238E27FC236}">
                    <a16:creationId xmlns:a16="http://schemas.microsoft.com/office/drawing/2014/main" id="{48BE280C-ADC9-4A83-A64F-9713297CC0CD}"/>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35" name="Rechthoek 134">
              <a:extLst>
                <a:ext uri="{FF2B5EF4-FFF2-40B4-BE49-F238E27FC236}">
                  <a16:creationId xmlns:a16="http://schemas.microsoft.com/office/drawing/2014/main" id="{EAEEF903-1213-4918-8F05-5272CE080913}"/>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36" name="Ovaal 135">
              <a:extLst>
                <a:ext uri="{FF2B5EF4-FFF2-40B4-BE49-F238E27FC236}">
                  <a16:creationId xmlns:a16="http://schemas.microsoft.com/office/drawing/2014/main" id="{56EF3072-C1B1-4A00-A443-0D87D1DE59AB}"/>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37" name="Ovaal 136">
              <a:extLst>
                <a:ext uri="{FF2B5EF4-FFF2-40B4-BE49-F238E27FC236}">
                  <a16:creationId xmlns:a16="http://schemas.microsoft.com/office/drawing/2014/main" id="{A34FD01C-2969-4837-A241-FB941A31F3CE}"/>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38" name="Rechthoek 137">
              <a:extLst>
                <a:ext uri="{FF2B5EF4-FFF2-40B4-BE49-F238E27FC236}">
                  <a16:creationId xmlns:a16="http://schemas.microsoft.com/office/drawing/2014/main" id="{09D5F227-482C-43C5-A505-DDDA962AC44E}"/>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sp>
          <p:nvSpPr>
            <p:cNvPr id="139" name="Rechthoek 138">
              <a:extLst>
                <a:ext uri="{FF2B5EF4-FFF2-40B4-BE49-F238E27FC236}">
                  <a16:creationId xmlns:a16="http://schemas.microsoft.com/office/drawing/2014/main" id="{1358FA74-4F29-429A-9151-C8D7E610A538}"/>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140" name="Rechthoek 139">
              <a:extLst>
                <a:ext uri="{FF2B5EF4-FFF2-40B4-BE49-F238E27FC236}">
                  <a16:creationId xmlns:a16="http://schemas.microsoft.com/office/drawing/2014/main" id="{C00C356A-FE0A-448A-8301-09AEE882552F}"/>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ea typeface="+mn-ea"/>
                  <a:cs typeface="Segoe UI Light" panose="020B0502040204020203" pitchFamily="34" charset="0"/>
                </a:rPr>
                <a:t>Sub-bullet #2</a:t>
              </a:r>
            </a:p>
          </p:txBody>
        </p:sp>
        <p:cxnSp>
          <p:nvCxnSpPr>
            <p:cNvPr id="141" name="Rechte verbindingslijn 140">
              <a:extLst>
                <a:ext uri="{FF2B5EF4-FFF2-40B4-BE49-F238E27FC236}">
                  <a16:creationId xmlns:a16="http://schemas.microsoft.com/office/drawing/2014/main" id="{F58D2E31-067E-428E-A0F3-411DB0DE41CD}"/>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42" name="Rechte verbindingslijn 141">
              <a:extLst>
                <a:ext uri="{FF2B5EF4-FFF2-40B4-BE49-F238E27FC236}">
                  <a16:creationId xmlns:a16="http://schemas.microsoft.com/office/drawing/2014/main" id="{90FAC976-0365-4C62-B948-5AF2ABA1169F}"/>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43" name="Rechte verbindingslijn 142">
              <a:extLst>
                <a:ext uri="{FF2B5EF4-FFF2-40B4-BE49-F238E27FC236}">
                  <a16:creationId xmlns:a16="http://schemas.microsoft.com/office/drawing/2014/main" id="{6F39A40E-B4D4-463A-9E22-04C9EF196286}"/>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44" name="Rechte verbindingslijn 143">
              <a:extLst>
                <a:ext uri="{FF2B5EF4-FFF2-40B4-BE49-F238E27FC236}">
                  <a16:creationId xmlns:a16="http://schemas.microsoft.com/office/drawing/2014/main" id="{C6A5A1EE-7B05-4CE5-ACA2-2D961F3DDA15}"/>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45" name="Rechthoek 144">
              <a:extLst>
                <a:ext uri="{FF2B5EF4-FFF2-40B4-BE49-F238E27FC236}">
                  <a16:creationId xmlns:a16="http://schemas.microsoft.com/office/drawing/2014/main" id="{85CCE8C7-8637-4BC5-84BE-F65DCB514F1E}"/>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Numerical bullet</a:t>
              </a:r>
            </a:p>
          </p:txBody>
        </p:sp>
        <p:sp>
          <p:nvSpPr>
            <p:cNvPr id="146" name="Rechthoek 145">
              <a:extLst>
                <a:ext uri="{FF2B5EF4-FFF2-40B4-BE49-F238E27FC236}">
                  <a16:creationId xmlns:a16="http://schemas.microsoft.com/office/drawing/2014/main" id="{AF881EA8-651E-49C7-989D-E0A4FF1E2627}"/>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dirty="0">
                  <a:ln>
                    <a:noFill/>
                  </a:ln>
                  <a:solidFill>
                    <a:schemeClr val="bg2"/>
                  </a:solidFill>
                  <a:effectLst/>
                  <a:uLnTx/>
                  <a:uFillTx/>
                  <a:latin typeface="+mn-lt"/>
                  <a:cs typeface="Segoe UI Light" panose="020B0502040204020203" pitchFamily="34" charset="0"/>
                </a:rPr>
                <a:t>Quote text</a:t>
              </a:r>
            </a:p>
          </p:txBody>
        </p:sp>
        <p:sp>
          <p:nvSpPr>
            <p:cNvPr id="147" name="Rechthoek 146">
              <a:extLst>
                <a:ext uri="{FF2B5EF4-FFF2-40B4-BE49-F238E27FC236}">
                  <a16:creationId xmlns:a16="http://schemas.microsoft.com/office/drawing/2014/main" id="{0A447DA1-AD61-4C8A-B7C1-4B1D262C10B5}"/>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dirty="0">
                  <a:solidFill>
                    <a:schemeClr val="tx1"/>
                  </a:solidFill>
                  <a:latin typeface="+mn-lt"/>
                  <a:ea typeface="+mn-ea"/>
                  <a:cs typeface="+mn-cs"/>
                </a:rPr>
                <a:t>Sub-bullet</a:t>
              </a:r>
            </a:p>
          </p:txBody>
        </p:sp>
        <p:sp>
          <p:nvSpPr>
            <p:cNvPr id="148" name="Ovaal 147">
              <a:extLst>
                <a:ext uri="{FF2B5EF4-FFF2-40B4-BE49-F238E27FC236}">
                  <a16:creationId xmlns:a16="http://schemas.microsoft.com/office/drawing/2014/main" id="{B99AB474-667D-4832-A6BB-4D79D0641613}"/>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9" name="Ovaal 148">
              <a:extLst>
                <a:ext uri="{FF2B5EF4-FFF2-40B4-BE49-F238E27FC236}">
                  <a16:creationId xmlns:a16="http://schemas.microsoft.com/office/drawing/2014/main" id="{3BAD93C8-C42A-467C-96D1-78A386DE6CB9}"/>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0" name="Rechthoek 149">
              <a:extLst>
                <a:ext uri="{FF2B5EF4-FFF2-40B4-BE49-F238E27FC236}">
                  <a16:creationId xmlns:a16="http://schemas.microsoft.com/office/drawing/2014/main" id="{B026A558-B2B3-4D8E-9D41-0A1AC4C21CBA}"/>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dirty="0">
                  <a:ln>
                    <a:noFill/>
                  </a:ln>
                  <a:solidFill>
                    <a:schemeClr val="tx1"/>
                  </a:solidFill>
                  <a:effectLst/>
                  <a:uLnTx/>
                  <a:uFillTx/>
                  <a:latin typeface="+mn-lt"/>
                  <a:cs typeface="Segoe UI Light" panose="020B0502040204020203" pitchFamily="34" charset="0"/>
                </a:rPr>
                <a:t>Bullet</a:t>
              </a:r>
            </a:p>
          </p:txBody>
        </p:sp>
      </p:grpSp>
      <p:sp>
        <p:nvSpPr>
          <p:cNvPr id="95" name="Tekstvak 94">
            <a:extLst>
              <a:ext uri="{FF2B5EF4-FFF2-40B4-BE49-F238E27FC236}">
                <a16:creationId xmlns:a16="http://schemas.microsoft.com/office/drawing/2014/main" id="{EAE37457-646C-4FD0-9567-92E38D3B2F18}"/>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949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25/75%">
    <p:spTree>
      <p:nvGrpSpPr>
        <p:cNvPr id="1" name=""/>
        <p:cNvGrpSpPr/>
        <p:nvPr/>
      </p:nvGrpSpPr>
      <p:grpSpPr>
        <a:xfrm>
          <a:off x="0" y="0"/>
          <a:ext cx="0" cy="0"/>
          <a:chOff x="0" y="0"/>
          <a:chExt cx="0" cy="0"/>
        </a:xfrm>
      </p:grpSpPr>
      <p:sp>
        <p:nvSpPr>
          <p:cNvPr id="253" name="TextBox 7">
            <a:extLst>
              <a:ext uri="{FF2B5EF4-FFF2-40B4-BE49-F238E27FC236}">
                <a16:creationId xmlns:a16="http://schemas.microsoft.com/office/drawing/2014/main" id="{7EF348DF-E804-47F1-8B60-BFC892D9B50C}"/>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Tijdelijke aanduiding voor dianummer 5">
            <a:extLst>
              <a:ext uri="{FF2B5EF4-FFF2-40B4-BE49-F238E27FC236}">
                <a16:creationId xmlns:a16="http://schemas.microsoft.com/office/drawing/2014/main" id="{C1054AC4-8DA2-443D-9978-1F4CF0EFE448}"/>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254" name="Table 13">
            <a:extLst>
              <a:ext uri="{FF2B5EF4-FFF2-40B4-BE49-F238E27FC236}">
                <a16:creationId xmlns:a16="http://schemas.microsoft.com/office/drawing/2014/main" id="{CB5EB443-67AD-4200-BB40-40D7A5C20669}"/>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255" name="Picture 2">
            <a:extLst>
              <a:ext uri="{FF2B5EF4-FFF2-40B4-BE49-F238E27FC236}">
                <a16:creationId xmlns:a16="http://schemas.microsoft.com/office/drawing/2014/main" id="{A6FA4BFC-9652-4844-90FC-95D75173CB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257" name="Tijdelijke aanduiding voor datum 3">
            <a:extLst>
              <a:ext uri="{FF2B5EF4-FFF2-40B4-BE49-F238E27FC236}">
                <a16:creationId xmlns:a16="http://schemas.microsoft.com/office/drawing/2014/main" id="{DF76E0DC-732C-4715-B8E6-FBC540DE201C}"/>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258" name="Tijdelijke aanduiding voor voettekst 4">
            <a:extLst>
              <a:ext uri="{FF2B5EF4-FFF2-40B4-BE49-F238E27FC236}">
                <a16:creationId xmlns:a16="http://schemas.microsoft.com/office/drawing/2014/main" id="{8B3E22D7-0AB0-4208-9E9F-0A16668EC5F6}"/>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Image 25/75%</a:t>
            </a:r>
          </a:p>
        </p:txBody>
      </p:sp>
      <p:sp>
        <p:nvSpPr>
          <p:cNvPr id="171" name="Tijdelijke aanduiding voor afbeelding 5">
            <a:extLst>
              <a:ext uri="{FF2B5EF4-FFF2-40B4-BE49-F238E27FC236}">
                <a16:creationId xmlns:a16="http://schemas.microsoft.com/office/drawing/2014/main" id="{3C091684-1BED-4F76-87DA-428959611618}"/>
              </a:ext>
            </a:extLst>
          </p:cNvPr>
          <p:cNvSpPr>
            <a:spLocks noGrp="1"/>
          </p:cNvSpPr>
          <p:nvPr userDrawn="1">
            <p:ph type="pic" sz="quarter" idx="15" hasCustomPrompt="1"/>
          </p:nvPr>
        </p:nvSpPr>
        <p:spPr>
          <a:xfrm>
            <a:off x="4290550" y="1252539"/>
            <a:ext cx="7252150" cy="4821236"/>
          </a:xfrm>
          <a:prstGeom prst="rect">
            <a:avLst/>
          </a:prstGeom>
        </p:spPr>
        <p:txBody>
          <a:bodyPr anchor="ctr"/>
          <a:lstStyle>
            <a:lvl1pPr marL="0" indent="0" algn="ctr">
              <a:buNone/>
              <a:defRPr/>
            </a:lvl1pPr>
          </a:lstStyle>
          <a:p>
            <a:r>
              <a:rPr lang="en-GB" noProof="0"/>
              <a:t>Click on the icon below </a:t>
            </a:r>
            <a:br>
              <a:rPr lang="en-GB" noProof="0"/>
            </a:br>
            <a:r>
              <a:rPr lang="en-GB" noProof="0"/>
              <a:t/>
            </a:r>
            <a:br>
              <a:rPr lang="en-GB" noProof="0"/>
            </a:br>
            <a:r>
              <a:rPr lang="en-GB" noProof="0"/>
              <a:t/>
            </a:r>
            <a:br>
              <a:rPr lang="en-GB" noProof="0"/>
            </a:br>
            <a:r>
              <a:rPr lang="en-GB" noProof="0"/>
              <a:t/>
            </a:r>
            <a:br>
              <a:rPr lang="en-GB" noProof="0"/>
            </a:br>
            <a:r>
              <a:rPr lang="en-GB" noProof="0"/>
              <a:t>to add an image</a:t>
            </a:r>
          </a:p>
        </p:txBody>
      </p:sp>
      <p:grpSp>
        <p:nvGrpSpPr>
          <p:cNvPr id="170" name="Instruction">
            <a:extLst>
              <a:ext uri="{FF2B5EF4-FFF2-40B4-BE49-F238E27FC236}">
                <a16:creationId xmlns:a16="http://schemas.microsoft.com/office/drawing/2014/main" id="{39C05EFB-FB80-42B5-AA4B-8EFB0078D4B4}"/>
              </a:ext>
            </a:extLst>
          </p:cNvPr>
          <p:cNvGrpSpPr/>
          <p:nvPr userDrawn="1"/>
        </p:nvGrpSpPr>
        <p:grpSpPr>
          <a:xfrm>
            <a:off x="12391601" y="0"/>
            <a:ext cx="3183677" cy="6520417"/>
            <a:chOff x="12391601" y="0"/>
            <a:chExt cx="3183677" cy="6520417"/>
          </a:xfrm>
        </p:grpSpPr>
        <p:sp>
          <p:nvSpPr>
            <p:cNvPr id="172" name="Rechthoek 171">
              <a:extLst>
                <a:ext uri="{FF2B5EF4-FFF2-40B4-BE49-F238E27FC236}">
                  <a16:creationId xmlns:a16="http://schemas.microsoft.com/office/drawing/2014/main" id="{357C13FC-D6C3-4E2D-A596-DB65BCBC519F}"/>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173" name="Ovaal 172">
              <a:extLst>
                <a:ext uri="{FF2B5EF4-FFF2-40B4-BE49-F238E27FC236}">
                  <a16:creationId xmlns:a16="http://schemas.microsoft.com/office/drawing/2014/main" id="{96662D7E-4060-4AA0-885D-82FD15767D78}"/>
                </a:ext>
              </a:extLst>
            </p:cNvPr>
            <p:cNvSpPr/>
            <p:nvPr userDrawn="1"/>
          </p:nvSpPr>
          <p:spPr>
            <a:xfrm>
              <a:off x="12391601" y="188422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cxnSp>
          <p:nvCxnSpPr>
            <p:cNvPr id="180" name="Rechte verbindingslijn 179">
              <a:extLst>
                <a:ext uri="{FF2B5EF4-FFF2-40B4-BE49-F238E27FC236}">
                  <a16:creationId xmlns:a16="http://schemas.microsoft.com/office/drawing/2014/main" id="{C1E8EEA6-1FD1-4582-BE06-A146891DEB56}"/>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81" name="Rechte verbindingslijn 180">
              <a:extLst>
                <a:ext uri="{FF2B5EF4-FFF2-40B4-BE49-F238E27FC236}">
                  <a16:creationId xmlns:a16="http://schemas.microsoft.com/office/drawing/2014/main" id="{141DFCE9-DE19-4CC7-BEDE-23FB17AAB6BB}"/>
                </a:ext>
              </a:extLst>
            </p:cNvPr>
            <p:cNvCxnSpPr>
              <a:cxnSpLocks/>
            </p:cNvCxnSpPr>
            <p:nvPr userDrawn="1"/>
          </p:nvCxnSpPr>
          <p:spPr>
            <a:xfrm>
              <a:off x="12397261" y="4341078"/>
              <a:ext cx="3178017" cy="0"/>
            </a:xfrm>
            <a:prstGeom prst="line">
              <a:avLst/>
            </a:prstGeom>
            <a:noFill/>
            <a:ln w="3175" cap="flat" cmpd="sng" algn="ctr">
              <a:solidFill>
                <a:schemeClr val="accent1"/>
              </a:solidFill>
              <a:prstDash val="solid"/>
            </a:ln>
            <a:effectLst/>
          </p:spPr>
        </p:cxnSp>
        <p:sp>
          <p:nvSpPr>
            <p:cNvPr id="182" name="Rechthoek 181">
              <a:extLst>
                <a:ext uri="{FF2B5EF4-FFF2-40B4-BE49-F238E27FC236}">
                  <a16:creationId xmlns:a16="http://schemas.microsoft.com/office/drawing/2014/main" id="{D01575EF-5B80-49AD-B16B-F51DA1800FAC}"/>
                </a:ext>
              </a:extLst>
            </p:cNvPr>
            <p:cNvSpPr/>
            <p:nvPr userDrawn="1"/>
          </p:nvSpPr>
          <p:spPr>
            <a:xfrm>
              <a:off x="12757282" y="1950285"/>
              <a:ext cx="2817995" cy="9038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lang="en-GB" sz="1100" kern="0" noProof="0">
                  <a:solidFill>
                    <a:srgbClr val="000000"/>
                  </a:solidFill>
                  <a:cs typeface="Segoe UI Light" panose="020B0502040204020203" pitchFamily="34" charset="0"/>
                </a:rPr>
                <a:t>Click on the preferred shape. Once this shape is selected, click on it with the right mouse button and choose </a:t>
              </a:r>
              <a:r>
                <a:rPr lang="en-GB" sz="1100" b="1" kern="0" noProof="0">
                  <a:solidFill>
                    <a:srgbClr val="000000"/>
                  </a:solidFill>
                  <a:cs typeface="Segoe UI Light" panose="020B0502040204020203" pitchFamily="34" charset="0"/>
                </a:rPr>
                <a:t>‘Edit picture’</a:t>
              </a:r>
              <a:r>
                <a:rPr lang="en-GB" sz="1100" kern="0" noProof="0">
                  <a:solidFill>
                    <a:srgbClr val="000000"/>
                  </a:solidFill>
                  <a:cs typeface="Segoe UI Light" panose="020B0502040204020203" pitchFamily="34" charset="0"/>
                </a:rPr>
                <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icon,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or texture fill’</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1"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83" name="Ovaal 182">
              <a:extLst>
                <a:ext uri="{FF2B5EF4-FFF2-40B4-BE49-F238E27FC236}">
                  <a16:creationId xmlns:a16="http://schemas.microsoft.com/office/drawing/2014/main" id="{450C7D2F-29AE-4632-B553-D4E1AEE71B19}"/>
                </a:ext>
              </a:extLst>
            </p:cNvPr>
            <p:cNvSpPr/>
            <p:nvPr userDrawn="1"/>
          </p:nvSpPr>
          <p:spPr>
            <a:xfrm>
              <a:off x="12391601" y="353700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84" name="Rechthoek 183">
              <a:extLst>
                <a:ext uri="{FF2B5EF4-FFF2-40B4-BE49-F238E27FC236}">
                  <a16:creationId xmlns:a16="http://schemas.microsoft.com/office/drawing/2014/main" id="{64EB85B3-746D-4510-AD6B-99E3D34786FA}"/>
                </a:ext>
              </a:extLst>
            </p:cNvPr>
            <p:cNvSpPr/>
            <p:nvPr userDrawn="1"/>
          </p:nvSpPr>
          <p:spPr>
            <a:xfrm>
              <a:off x="12757282" y="360306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‘File’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the preferred picture. C</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lick on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a:t>
              </a:r>
            </a:p>
          </p:txBody>
        </p:sp>
        <p:grpSp>
          <p:nvGrpSpPr>
            <p:cNvPr id="185" name="Groep 184">
              <a:extLst>
                <a:ext uri="{FF2B5EF4-FFF2-40B4-BE49-F238E27FC236}">
                  <a16:creationId xmlns:a16="http://schemas.microsoft.com/office/drawing/2014/main" id="{8493885F-9011-4F7D-866F-7D77D61D691D}"/>
                </a:ext>
              </a:extLst>
            </p:cNvPr>
            <p:cNvGrpSpPr/>
            <p:nvPr userDrawn="1"/>
          </p:nvGrpSpPr>
          <p:grpSpPr>
            <a:xfrm>
              <a:off x="12757282" y="4011058"/>
              <a:ext cx="825500" cy="209550"/>
              <a:chOff x="13504624" y="2482850"/>
              <a:chExt cx="825500" cy="209550"/>
            </a:xfrm>
          </p:grpSpPr>
          <p:sp>
            <p:nvSpPr>
              <p:cNvPr id="244" name="Rechthoek 243">
                <a:extLst>
                  <a:ext uri="{FF2B5EF4-FFF2-40B4-BE49-F238E27FC236}">
                    <a16:creationId xmlns:a16="http://schemas.microsoft.com/office/drawing/2014/main" id="{6DFBD5DA-0034-4C98-95D9-C8B5B7C8495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Insert</a:t>
                </a:r>
              </a:p>
            </p:txBody>
          </p:sp>
          <p:cxnSp>
            <p:nvCxnSpPr>
              <p:cNvPr id="245" name="Rechte verbindingslijn 244">
                <a:extLst>
                  <a:ext uri="{FF2B5EF4-FFF2-40B4-BE49-F238E27FC236}">
                    <a16:creationId xmlns:a16="http://schemas.microsoft.com/office/drawing/2014/main" id="{9358D996-A210-40E2-8CCC-F9E93D18D1C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46" name="Gelijkbenige driehoek 245">
                <a:extLst>
                  <a:ext uri="{FF2B5EF4-FFF2-40B4-BE49-F238E27FC236}">
                    <a16:creationId xmlns:a16="http://schemas.microsoft.com/office/drawing/2014/main" id="{48A650A4-4970-4345-ADFD-6A190D122DF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186" name="Rechte verbindingslijn 185">
              <a:extLst>
                <a:ext uri="{FF2B5EF4-FFF2-40B4-BE49-F238E27FC236}">
                  <a16:creationId xmlns:a16="http://schemas.microsoft.com/office/drawing/2014/main" id="{DFD50EA5-A41F-40FB-B157-65D3025D0D0F}"/>
                </a:ext>
              </a:extLst>
            </p:cNvPr>
            <p:cNvCxnSpPr>
              <a:cxnSpLocks/>
            </p:cNvCxnSpPr>
            <p:nvPr userDrawn="1"/>
          </p:nvCxnSpPr>
          <p:spPr>
            <a:xfrm>
              <a:off x="12397261" y="3427633"/>
              <a:ext cx="3178017" cy="0"/>
            </a:xfrm>
            <a:prstGeom prst="line">
              <a:avLst/>
            </a:prstGeom>
            <a:noFill/>
            <a:ln w="3175" cap="flat" cmpd="sng" algn="ctr">
              <a:solidFill>
                <a:schemeClr val="accent1"/>
              </a:solidFill>
              <a:prstDash val="solid"/>
            </a:ln>
            <a:effectLst/>
          </p:spPr>
        </p:cxnSp>
        <p:sp>
          <p:nvSpPr>
            <p:cNvPr id="187" name="Ovaal 186">
              <a:extLst>
                <a:ext uri="{FF2B5EF4-FFF2-40B4-BE49-F238E27FC236}">
                  <a16:creationId xmlns:a16="http://schemas.microsoft.com/office/drawing/2014/main" id="{FE37439E-2452-41B0-B8CA-5CD1D95618A1}"/>
                </a:ext>
              </a:extLst>
            </p:cNvPr>
            <p:cNvSpPr/>
            <p:nvPr userDrawn="1"/>
          </p:nvSpPr>
          <p:spPr>
            <a:xfrm>
              <a:off x="12391601" y="35407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188" name="Rechthoek 187">
              <a:extLst>
                <a:ext uri="{FF2B5EF4-FFF2-40B4-BE49-F238E27FC236}">
                  <a16:creationId xmlns:a16="http://schemas.microsoft.com/office/drawing/2014/main" id="{832F348C-59B7-49F7-8E82-4455AA74F49F}"/>
                </a:ext>
              </a:extLst>
            </p:cNvPr>
            <p:cNvSpPr/>
            <p:nvPr userDrawn="1"/>
          </p:nvSpPr>
          <p:spPr>
            <a:xfrm>
              <a:off x="12757282" y="420134"/>
              <a:ext cx="2817995" cy="89147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First open the selection pane to switch off a layer. Go to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and next, click 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‘Selection Pane’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Find the layer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‘&lt;name layer&gt;’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eye-icon behind the layer to make this temporarily invisible.</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89" name="Rechte verbindingslijn 188">
              <a:extLst>
                <a:ext uri="{FF2B5EF4-FFF2-40B4-BE49-F238E27FC236}">
                  <a16:creationId xmlns:a16="http://schemas.microsoft.com/office/drawing/2014/main" id="{0309A916-64F1-427E-9506-76DCF50F0F6C}"/>
                </a:ext>
              </a:extLst>
            </p:cNvPr>
            <p:cNvCxnSpPr>
              <a:cxnSpLocks/>
            </p:cNvCxnSpPr>
            <p:nvPr userDrawn="1"/>
          </p:nvCxnSpPr>
          <p:spPr>
            <a:xfrm>
              <a:off x="12397261" y="1758849"/>
              <a:ext cx="3178017" cy="0"/>
            </a:xfrm>
            <a:prstGeom prst="line">
              <a:avLst/>
            </a:prstGeom>
            <a:noFill/>
            <a:ln w="3175" cap="flat" cmpd="sng" algn="ctr">
              <a:solidFill>
                <a:schemeClr val="accent1"/>
              </a:solidFill>
              <a:prstDash val="solid"/>
            </a:ln>
            <a:effectLst/>
          </p:spPr>
        </p:cxnSp>
        <p:grpSp>
          <p:nvGrpSpPr>
            <p:cNvPr id="190" name="Groep 189">
              <a:extLst>
                <a:ext uri="{FF2B5EF4-FFF2-40B4-BE49-F238E27FC236}">
                  <a16:creationId xmlns:a16="http://schemas.microsoft.com/office/drawing/2014/main" id="{879B75DD-B1D8-4A2E-94CB-F20B3B7D9E95}"/>
                </a:ext>
              </a:extLst>
            </p:cNvPr>
            <p:cNvGrpSpPr/>
            <p:nvPr userDrawn="1"/>
          </p:nvGrpSpPr>
          <p:grpSpPr>
            <a:xfrm>
              <a:off x="12760441" y="1449654"/>
              <a:ext cx="299393" cy="278617"/>
              <a:chOff x="7542034" y="1187835"/>
              <a:chExt cx="1015112" cy="944671"/>
            </a:xfrm>
          </p:grpSpPr>
          <p:grpSp>
            <p:nvGrpSpPr>
              <p:cNvPr id="239" name="Groep 238">
                <a:extLst>
                  <a:ext uri="{FF2B5EF4-FFF2-40B4-BE49-F238E27FC236}">
                    <a16:creationId xmlns:a16="http://schemas.microsoft.com/office/drawing/2014/main" id="{05EAFD74-680D-40DE-9053-005AEDB4EC2D}"/>
                  </a:ext>
                </a:extLst>
              </p:cNvPr>
              <p:cNvGrpSpPr/>
              <p:nvPr userDrawn="1"/>
            </p:nvGrpSpPr>
            <p:grpSpPr>
              <a:xfrm>
                <a:off x="7542034" y="1187835"/>
                <a:ext cx="1015112" cy="668740"/>
                <a:chOff x="7542034" y="1187835"/>
                <a:chExt cx="1015112" cy="668740"/>
              </a:xfrm>
            </p:grpSpPr>
            <p:sp>
              <p:nvSpPr>
                <p:cNvPr id="242" name="Rechthoek 241">
                  <a:extLst>
                    <a:ext uri="{FF2B5EF4-FFF2-40B4-BE49-F238E27FC236}">
                      <a16:creationId xmlns:a16="http://schemas.microsoft.com/office/drawing/2014/main" id="{60E791DF-F111-4FDF-A155-282CAAA5C35B}"/>
                    </a:ext>
                  </a:extLst>
                </p:cNvPr>
                <p:cNvSpPr/>
                <p:nvPr userDrawn="1"/>
              </p:nvSpPr>
              <p:spPr>
                <a:xfrm>
                  <a:off x="7542034" y="1187835"/>
                  <a:ext cx="972766" cy="66874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43" name="Rechthoek 242">
                  <a:extLst>
                    <a:ext uri="{FF2B5EF4-FFF2-40B4-BE49-F238E27FC236}">
                      <a16:creationId xmlns:a16="http://schemas.microsoft.com/office/drawing/2014/main" id="{FABCEF20-1827-446A-B562-C187F5DDBE96}"/>
                    </a:ext>
                  </a:extLst>
                </p:cNvPr>
                <p:cNvSpPr/>
                <p:nvPr userDrawn="1"/>
              </p:nvSpPr>
              <p:spPr>
                <a:xfrm>
                  <a:off x="8509013" y="1187835"/>
                  <a:ext cx="48133" cy="668740"/>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sp>
            <p:nvSpPr>
              <p:cNvPr id="240" name="Boog 239">
                <a:extLst>
                  <a:ext uri="{FF2B5EF4-FFF2-40B4-BE49-F238E27FC236}">
                    <a16:creationId xmlns:a16="http://schemas.microsoft.com/office/drawing/2014/main" id="{DFE5C7AA-62FC-4AAF-BA12-A30EC2D32606}"/>
                  </a:ext>
                </a:extLst>
              </p:cNvPr>
              <p:cNvSpPr/>
              <p:nvPr userDrawn="1"/>
            </p:nvSpPr>
            <p:spPr>
              <a:xfrm rot="16200000">
                <a:off x="7636331" y="1330248"/>
                <a:ext cx="767730" cy="836786"/>
              </a:xfrm>
              <a:prstGeom prst="arc">
                <a:avLst>
                  <a:gd name="adj1" fmla="val 18016347"/>
                  <a:gd name="adj2" fmla="val 3442896"/>
                </a:avLst>
              </a:prstGeom>
              <a:noFill/>
              <a:ln w="28575" cap="rnd" cmpd="sng" algn="ctr">
                <a:solidFill>
                  <a:srgbClr val="5C5C5C"/>
                </a:solidFill>
                <a:prstDash val="solid"/>
              </a:ln>
              <a:effectLst/>
            </p:spPr>
            <p:txBody>
              <a:bodyPr rtlCol="0" anchor="ctr"/>
              <a:lstStyle/>
              <a:p>
                <a:pPr algn="ctr"/>
                <a:endParaRPr lang="en-GB" noProof="0"/>
              </a:p>
            </p:txBody>
          </p:sp>
          <p:sp>
            <p:nvSpPr>
              <p:cNvPr id="241" name="Ovaal 240">
                <a:extLst>
                  <a:ext uri="{FF2B5EF4-FFF2-40B4-BE49-F238E27FC236}">
                    <a16:creationId xmlns:a16="http://schemas.microsoft.com/office/drawing/2014/main" id="{331128D5-1A21-4885-901D-2CB49A7774C3}"/>
                  </a:ext>
                </a:extLst>
              </p:cNvPr>
              <p:cNvSpPr/>
              <p:nvPr userDrawn="1"/>
            </p:nvSpPr>
            <p:spPr>
              <a:xfrm>
                <a:off x="7932003" y="1473755"/>
                <a:ext cx="176386" cy="176386"/>
              </a:xfrm>
              <a:prstGeom prst="ellipse">
                <a:avLst/>
              </a:prstGeom>
              <a:solidFill>
                <a:srgbClr val="5C5C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191" name="Groep 190">
              <a:extLst>
                <a:ext uri="{FF2B5EF4-FFF2-40B4-BE49-F238E27FC236}">
                  <a16:creationId xmlns:a16="http://schemas.microsoft.com/office/drawing/2014/main" id="{E7E659ED-9275-4C90-A65A-1538CE707785}"/>
                </a:ext>
              </a:extLst>
            </p:cNvPr>
            <p:cNvGrpSpPr/>
            <p:nvPr userDrawn="1"/>
          </p:nvGrpSpPr>
          <p:grpSpPr>
            <a:xfrm>
              <a:off x="12757283" y="2787089"/>
              <a:ext cx="1624930" cy="538011"/>
              <a:chOff x="3120108" y="1120297"/>
              <a:chExt cx="1970638" cy="652475"/>
            </a:xfrm>
          </p:grpSpPr>
          <p:sp>
            <p:nvSpPr>
              <p:cNvPr id="214" name="Rechthoek 213">
                <a:extLst>
                  <a:ext uri="{FF2B5EF4-FFF2-40B4-BE49-F238E27FC236}">
                    <a16:creationId xmlns:a16="http://schemas.microsoft.com/office/drawing/2014/main" id="{44E4CE4D-F803-4AA6-BFA6-2287B12080B8}"/>
                  </a:ext>
                </a:extLst>
              </p:cNvPr>
              <p:cNvSpPr/>
              <p:nvPr userDrawn="1"/>
            </p:nvSpPr>
            <p:spPr>
              <a:xfrm>
                <a:off x="3120108" y="1120297"/>
                <a:ext cx="1970637"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15" name="Rechthoek 214">
                <a:extLst>
                  <a:ext uri="{FF2B5EF4-FFF2-40B4-BE49-F238E27FC236}">
                    <a16:creationId xmlns:a16="http://schemas.microsoft.com/office/drawing/2014/main" id="{BD9CC0CE-8E00-44B8-92A4-37854D2E13AA}"/>
                  </a:ext>
                </a:extLst>
              </p:cNvPr>
              <p:cNvSpPr/>
              <p:nvPr userDrawn="1"/>
            </p:nvSpPr>
            <p:spPr>
              <a:xfrm>
                <a:off x="3128962" y="1431686"/>
                <a:ext cx="1961784"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16" name="Tekstvak 215">
                <a:extLst>
                  <a:ext uri="{FF2B5EF4-FFF2-40B4-BE49-F238E27FC236}">
                    <a16:creationId xmlns:a16="http://schemas.microsoft.com/office/drawing/2014/main" id="{7FE560B1-181A-45A1-913D-21C1C232A9C2}"/>
                  </a:ext>
                </a:extLst>
              </p:cNvPr>
              <p:cNvSpPr txBox="1"/>
              <p:nvPr userDrawn="1"/>
            </p:nvSpPr>
            <p:spPr>
              <a:xfrm>
                <a:off x="3386137" y="1170082"/>
                <a:ext cx="1643063" cy="246350"/>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Size and position…</a:t>
                </a:r>
              </a:p>
            </p:txBody>
          </p:sp>
          <p:sp>
            <p:nvSpPr>
              <p:cNvPr id="217" name="Tekstvak 216">
                <a:extLst>
                  <a:ext uri="{FF2B5EF4-FFF2-40B4-BE49-F238E27FC236}">
                    <a16:creationId xmlns:a16="http://schemas.microsoft.com/office/drawing/2014/main" id="{ED44A50C-0A0F-4EB9-851C-1ECD9018E15C}"/>
                  </a:ext>
                </a:extLst>
              </p:cNvPr>
              <p:cNvSpPr txBox="1"/>
              <p:nvPr userDrawn="1"/>
            </p:nvSpPr>
            <p:spPr>
              <a:xfrm>
                <a:off x="3386137" y="1439299"/>
                <a:ext cx="1546348" cy="246350"/>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Edit picture…</a:t>
                </a:r>
              </a:p>
            </p:txBody>
          </p:sp>
          <p:pic>
            <p:nvPicPr>
              <p:cNvPr id="218" name="Picture 3">
                <a:extLst>
                  <a:ext uri="{FF2B5EF4-FFF2-40B4-BE49-F238E27FC236}">
                    <a16:creationId xmlns:a16="http://schemas.microsoft.com/office/drawing/2014/main" id="{9897DA55-083F-4F18-8E8B-A3F75672B00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918107" y="1541442"/>
                <a:ext cx="143085" cy="23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9" name="Groep 218">
                <a:extLst>
                  <a:ext uri="{FF2B5EF4-FFF2-40B4-BE49-F238E27FC236}">
                    <a16:creationId xmlns:a16="http://schemas.microsoft.com/office/drawing/2014/main" id="{114F623F-85D1-4975-AD87-6AD8F1EEFC75}"/>
                  </a:ext>
                </a:extLst>
              </p:cNvPr>
              <p:cNvGrpSpPr/>
              <p:nvPr userDrawn="1"/>
            </p:nvGrpSpPr>
            <p:grpSpPr>
              <a:xfrm>
                <a:off x="3177409" y="1196372"/>
                <a:ext cx="173010" cy="177121"/>
                <a:chOff x="3177409" y="1196372"/>
                <a:chExt cx="173010" cy="177121"/>
              </a:xfrm>
            </p:grpSpPr>
            <p:sp>
              <p:nvSpPr>
                <p:cNvPr id="229" name="Rechthoek: afgeronde hoeken 228">
                  <a:extLst>
                    <a:ext uri="{FF2B5EF4-FFF2-40B4-BE49-F238E27FC236}">
                      <a16:creationId xmlns:a16="http://schemas.microsoft.com/office/drawing/2014/main" id="{A0CA08AD-6E36-4CA7-9B49-CB32369DE44D}"/>
                    </a:ext>
                  </a:extLst>
                </p:cNvPr>
                <p:cNvSpPr/>
                <p:nvPr userDrawn="1"/>
              </p:nvSpPr>
              <p:spPr>
                <a:xfrm>
                  <a:off x="3299690" y="1197705"/>
                  <a:ext cx="50729" cy="1715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30" name="Rechthoek: afgeronde hoeken 229">
                  <a:extLst>
                    <a:ext uri="{FF2B5EF4-FFF2-40B4-BE49-F238E27FC236}">
                      <a16:creationId xmlns:a16="http://schemas.microsoft.com/office/drawing/2014/main" id="{AE55744F-E235-4BC2-AE95-6C348F0D15DC}"/>
                    </a:ext>
                  </a:extLst>
                </p:cNvPr>
                <p:cNvSpPr/>
                <p:nvPr userDrawn="1"/>
              </p:nvSpPr>
              <p:spPr>
                <a:xfrm>
                  <a:off x="3187507" y="1265966"/>
                  <a:ext cx="37785" cy="3778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grpSp>
              <p:nvGrpSpPr>
                <p:cNvPr id="231" name="Groep 230">
                  <a:extLst>
                    <a:ext uri="{FF2B5EF4-FFF2-40B4-BE49-F238E27FC236}">
                      <a16:creationId xmlns:a16="http://schemas.microsoft.com/office/drawing/2014/main" id="{5224415D-C14B-419C-9C87-C0114B469C55}"/>
                    </a:ext>
                  </a:extLst>
                </p:cNvPr>
                <p:cNvGrpSpPr/>
                <p:nvPr userDrawn="1"/>
              </p:nvGrpSpPr>
              <p:grpSpPr>
                <a:xfrm>
                  <a:off x="3177409" y="1196372"/>
                  <a:ext cx="66573" cy="51968"/>
                  <a:chOff x="3177409" y="1196372"/>
                  <a:chExt cx="66573" cy="51968"/>
                </a:xfrm>
              </p:grpSpPr>
              <p:sp>
                <p:nvSpPr>
                  <p:cNvPr id="237" name="Rechthoek 236">
                    <a:extLst>
                      <a:ext uri="{FF2B5EF4-FFF2-40B4-BE49-F238E27FC236}">
                        <a16:creationId xmlns:a16="http://schemas.microsoft.com/office/drawing/2014/main" id="{7AA54F23-BEDF-4315-9898-F6D0B2C24E61}"/>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38" name="Pijl: punthaak 237">
                    <a:extLst>
                      <a:ext uri="{FF2B5EF4-FFF2-40B4-BE49-F238E27FC236}">
                        <a16:creationId xmlns:a16="http://schemas.microsoft.com/office/drawing/2014/main" id="{D0DF07CB-D9C7-4D99-A759-AB8B525E4E53}"/>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grpSp>
            <p:grpSp>
              <p:nvGrpSpPr>
                <p:cNvPr id="232" name="Groep 231">
                  <a:extLst>
                    <a:ext uri="{FF2B5EF4-FFF2-40B4-BE49-F238E27FC236}">
                      <a16:creationId xmlns:a16="http://schemas.microsoft.com/office/drawing/2014/main" id="{B1BB65A5-1225-43B9-822A-9CE575CBE419}"/>
                    </a:ext>
                  </a:extLst>
                </p:cNvPr>
                <p:cNvGrpSpPr/>
                <p:nvPr userDrawn="1"/>
              </p:nvGrpSpPr>
              <p:grpSpPr>
                <a:xfrm flipV="1">
                  <a:off x="3177409" y="1321525"/>
                  <a:ext cx="66573" cy="51968"/>
                  <a:chOff x="3177409" y="1196372"/>
                  <a:chExt cx="66573" cy="51968"/>
                </a:xfrm>
              </p:grpSpPr>
              <p:sp>
                <p:nvSpPr>
                  <p:cNvPr id="235" name="Rechthoek 234">
                    <a:extLst>
                      <a:ext uri="{FF2B5EF4-FFF2-40B4-BE49-F238E27FC236}">
                        <a16:creationId xmlns:a16="http://schemas.microsoft.com/office/drawing/2014/main" id="{119D0A8A-A0D8-4109-96A1-7C253FE7CFBD}"/>
                      </a:ext>
                    </a:extLst>
                  </p:cNvPr>
                  <p:cNvSpPr/>
                  <p:nvPr userDrawn="1"/>
                </p:nvSpPr>
                <p:spPr>
                  <a:xfrm>
                    <a:off x="3198965" y="1202621"/>
                    <a:ext cx="23461" cy="4571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36" name="Pijl: punthaak 235">
                    <a:extLst>
                      <a:ext uri="{FF2B5EF4-FFF2-40B4-BE49-F238E27FC236}">
                        <a16:creationId xmlns:a16="http://schemas.microsoft.com/office/drawing/2014/main" id="{9BAD82A6-3A4B-4C6C-9AAE-EBA7D6E7F5E0}"/>
                      </a:ext>
                    </a:extLst>
                  </p:cNvPr>
                  <p:cNvSpPr/>
                  <p:nvPr userDrawn="1"/>
                </p:nvSpPr>
                <p:spPr>
                  <a:xfrm rot="16200000">
                    <a:off x="3187836" y="1185945"/>
                    <a:ext cx="45719" cy="66573"/>
                  </a:xfrm>
                  <a:prstGeom prst="chevron">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grpSp>
            <p:cxnSp>
              <p:nvCxnSpPr>
                <p:cNvPr id="233" name="Rechte verbindingslijn 232">
                  <a:extLst>
                    <a:ext uri="{FF2B5EF4-FFF2-40B4-BE49-F238E27FC236}">
                      <a16:creationId xmlns:a16="http://schemas.microsoft.com/office/drawing/2014/main" id="{D33BC3A0-DF9E-4004-A55F-D67ADD08CA27}"/>
                    </a:ext>
                  </a:extLst>
                </p:cNvPr>
                <p:cNvCxnSpPr>
                  <a:cxnSpLocks/>
                </p:cNvCxnSpPr>
                <p:nvPr userDrawn="1"/>
              </p:nvCxnSpPr>
              <p:spPr>
                <a:xfrm>
                  <a:off x="3233737" y="1198657"/>
                  <a:ext cx="73819" cy="0"/>
                </a:xfrm>
                <a:prstGeom prst="line">
                  <a:avLst/>
                </a:prstGeom>
                <a:noFill/>
                <a:ln w="12700" cap="rnd" cmpd="sng" algn="ctr">
                  <a:solidFill>
                    <a:srgbClr val="818181"/>
                  </a:solidFill>
                  <a:prstDash val="sysDot"/>
                </a:ln>
                <a:effectLst/>
              </p:spPr>
            </p:cxnSp>
            <p:cxnSp>
              <p:nvCxnSpPr>
                <p:cNvPr id="234" name="Rechte verbindingslijn 233">
                  <a:extLst>
                    <a:ext uri="{FF2B5EF4-FFF2-40B4-BE49-F238E27FC236}">
                      <a16:creationId xmlns:a16="http://schemas.microsoft.com/office/drawing/2014/main" id="{F7401148-A95A-4B0E-AEEB-4F677469224C}"/>
                    </a:ext>
                  </a:extLst>
                </p:cNvPr>
                <p:cNvCxnSpPr>
                  <a:cxnSpLocks/>
                </p:cNvCxnSpPr>
                <p:nvPr userDrawn="1"/>
              </p:nvCxnSpPr>
              <p:spPr>
                <a:xfrm>
                  <a:off x="3233737" y="1367726"/>
                  <a:ext cx="73819" cy="0"/>
                </a:xfrm>
                <a:prstGeom prst="line">
                  <a:avLst/>
                </a:prstGeom>
                <a:noFill/>
                <a:ln w="12700" cap="rnd" cmpd="sng" algn="ctr">
                  <a:solidFill>
                    <a:srgbClr val="818181"/>
                  </a:solidFill>
                  <a:prstDash val="sysDot"/>
                </a:ln>
                <a:effectLst/>
              </p:spPr>
            </p:cxnSp>
          </p:grpSp>
          <p:grpSp>
            <p:nvGrpSpPr>
              <p:cNvPr id="220" name="Groep 219">
                <a:extLst>
                  <a:ext uri="{FF2B5EF4-FFF2-40B4-BE49-F238E27FC236}">
                    <a16:creationId xmlns:a16="http://schemas.microsoft.com/office/drawing/2014/main" id="{F17B9E20-9C55-405C-B488-9746615BA2EF}"/>
                  </a:ext>
                </a:extLst>
              </p:cNvPr>
              <p:cNvGrpSpPr/>
              <p:nvPr userDrawn="1"/>
            </p:nvGrpSpPr>
            <p:grpSpPr>
              <a:xfrm>
                <a:off x="3191807" y="1465204"/>
                <a:ext cx="163374" cy="189340"/>
                <a:chOff x="3191807" y="1465204"/>
                <a:chExt cx="163374" cy="189340"/>
              </a:xfrm>
            </p:grpSpPr>
            <p:sp>
              <p:nvSpPr>
                <p:cNvPr id="221" name="Vrije vorm: vorm 220">
                  <a:extLst>
                    <a:ext uri="{FF2B5EF4-FFF2-40B4-BE49-F238E27FC236}">
                      <a16:creationId xmlns:a16="http://schemas.microsoft.com/office/drawing/2014/main" id="{DC946C20-F422-4605-9D95-1F9C6AF57442}"/>
                    </a:ext>
                  </a:extLst>
                </p:cNvPr>
                <p:cNvSpPr/>
                <p:nvPr userDrawn="1"/>
              </p:nvSpPr>
              <p:spPr>
                <a:xfrm>
                  <a:off x="3263084" y="1497618"/>
                  <a:ext cx="45719" cy="66863"/>
                </a:xfrm>
                <a:custGeom>
                  <a:avLst/>
                  <a:gdLst>
                    <a:gd name="connsiteX0" fmla="*/ 50006 w 111919"/>
                    <a:gd name="connsiteY0" fmla="*/ 64294 h 145256"/>
                    <a:gd name="connsiteX1" fmla="*/ 47625 w 111919"/>
                    <a:gd name="connsiteY1" fmla="*/ 145256 h 145256"/>
                    <a:gd name="connsiteX2" fmla="*/ 111919 w 111919"/>
                    <a:gd name="connsiteY2" fmla="*/ 92869 h 145256"/>
                    <a:gd name="connsiteX3" fmla="*/ 111919 w 111919"/>
                    <a:gd name="connsiteY3" fmla="*/ 28575 h 145256"/>
                    <a:gd name="connsiteX4" fmla="*/ 52387 w 111919"/>
                    <a:gd name="connsiteY4" fmla="*/ 0 h 145256"/>
                    <a:gd name="connsiteX5" fmla="*/ 4762 w 111919"/>
                    <a:gd name="connsiteY5" fmla="*/ 11906 h 145256"/>
                    <a:gd name="connsiteX6" fmla="*/ 0 w 111919"/>
                    <a:gd name="connsiteY6" fmla="*/ 45244 h 145256"/>
                    <a:gd name="connsiteX7" fmla="*/ 50006 w 111919"/>
                    <a:gd name="connsiteY7" fmla="*/ 64294 h 145256"/>
                    <a:gd name="connsiteX0" fmla="*/ 50006 w 124049"/>
                    <a:gd name="connsiteY0" fmla="*/ 64294 h 145256"/>
                    <a:gd name="connsiteX1" fmla="*/ 47625 w 124049"/>
                    <a:gd name="connsiteY1" fmla="*/ 145256 h 145256"/>
                    <a:gd name="connsiteX2" fmla="*/ 111919 w 124049"/>
                    <a:gd name="connsiteY2" fmla="*/ 92869 h 145256"/>
                    <a:gd name="connsiteX3" fmla="*/ 111919 w 124049"/>
                    <a:gd name="connsiteY3" fmla="*/ 28575 h 145256"/>
                    <a:gd name="connsiteX4" fmla="*/ 52387 w 124049"/>
                    <a:gd name="connsiteY4" fmla="*/ 0 h 145256"/>
                    <a:gd name="connsiteX5" fmla="*/ 4762 w 124049"/>
                    <a:gd name="connsiteY5" fmla="*/ 11906 h 145256"/>
                    <a:gd name="connsiteX6" fmla="*/ 0 w 124049"/>
                    <a:gd name="connsiteY6" fmla="*/ 45244 h 145256"/>
                    <a:gd name="connsiteX7" fmla="*/ 50006 w 124049"/>
                    <a:gd name="connsiteY7" fmla="*/ 64294 h 145256"/>
                    <a:gd name="connsiteX0" fmla="*/ 50006 w 123624"/>
                    <a:gd name="connsiteY0" fmla="*/ 64294 h 145256"/>
                    <a:gd name="connsiteX1" fmla="*/ 47625 w 123624"/>
                    <a:gd name="connsiteY1" fmla="*/ 145256 h 145256"/>
                    <a:gd name="connsiteX2" fmla="*/ 111919 w 123624"/>
                    <a:gd name="connsiteY2" fmla="*/ 92869 h 145256"/>
                    <a:gd name="connsiteX3" fmla="*/ 111919 w 123624"/>
                    <a:gd name="connsiteY3" fmla="*/ 28575 h 145256"/>
                    <a:gd name="connsiteX4" fmla="*/ 52387 w 123624"/>
                    <a:gd name="connsiteY4" fmla="*/ 0 h 145256"/>
                    <a:gd name="connsiteX5" fmla="*/ 4762 w 123624"/>
                    <a:gd name="connsiteY5" fmla="*/ 11906 h 145256"/>
                    <a:gd name="connsiteX6" fmla="*/ 0 w 123624"/>
                    <a:gd name="connsiteY6" fmla="*/ 45244 h 145256"/>
                    <a:gd name="connsiteX7" fmla="*/ 50006 w 123624"/>
                    <a:gd name="connsiteY7" fmla="*/ 64294 h 145256"/>
                    <a:gd name="connsiteX0" fmla="*/ 50006 w 123624"/>
                    <a:gd name="connsiteY0" fmla="*/ 67517 h 148479"/>
                    <a:gd name="connsiteX1" fmla="*/ 47625 w 123624"/>
                    <a:gd name="connsiteY1" fmla="*/ 148479 h 148479"/>
                    <a:gd name="connsiteX2" fmla="*/ 111919 w 123624"/>
                    <a:gd name="connsiteY2" fmla="*/ 96092 h 148479"/>
                    <a:gd name="connsiteX3" fmla="*/ 111919 w 123624"/>
                    <a:gd name="connsiteY3" fmla="*/ 31798 h 148479"/>
                    <a:gd name="connsiteX4" fmla="*/ 52387 w 123624"/>
                    <a:gd name="connsiteY4" fmla="*/ 3223 h 148479"/>
                    <a:gd name="connsiteX5" fmla="*/ 4762 w 123624"/>
                    <a:gd name="connsiteY5" fmla="*/ 15129 h 148479"/>
                    <a:gd name="connsiteX6" fmla="*/ 0 w 123624"/>
                    <a:gd name="connsiteY6" fmla="*/ 48467 h 148479"/>
                    <a:gd name="connsiteX7" fmla="*/ 50006 w 123624"/>
                    <a:gd name="connsiteY7" fmla="*/ 67517 h 148479"/>
                    <a:gd name="connsiteX0" fmla="*/ 50006 w 118952"/>
                    <a:gd name="connsiteY0" fmla="*/ 73868 h 154830"/>
                    <a:gd name="connsiteX1" fmla="*/ 47625 w 118952"/>
                    <a:gd name="connsiteY1" fmla="*/ 154830 h 154830"/>
                    <a:gd name="connsiteX2" fmla="*/ 111919 w 118952"/>
                    <a:gd name="connsiteY2" fmla="*/ 102443 h 154830"/>
                    <a:gd name="connsiteX3" fmla="*/ 111919 w 118952"/>
                    <a:gd name="connsiteY3" fmla="*/ 38149 h 154830"/>
                    <a:gd name="connsiteX4" fmla="*/ 64294 w 118952"/>
                    <a:gd name="connsiteY4" fmla="*/ 2430 h 154830"/>
                    <a:gd name="connsiteX5" fmla="*/ 4762 w 118952"/>
                    <a:gd name="connsiteY5" fmla="*/ 21480 h 154830"/>
                    <a:gd name="connsiteX6" fmla="*/ 0 w 118952"/>
                    <a:gd name="connsiteY6" fmla="*/ 54818 h 154830"/>
                    <a:gd name="connsiteX7" fmla="*/ 50006 w 118952"/>
                    <a:gd name="connsiteY7" fmla="*/ 73868 h 154830"/>
                    <a:gd name="connsiteX0" fmla="*/ 50006 w 118952"/>
                    <a:gd name="connsiteY0" fmla="*/ 71438 h 152400"/>
                    <a:gd name="connsiteX1" fmla="*/ 47625 w 118952"/>
                    <a:gd name="connsiteY1" fmla="*/ 152400 h 152400"/>
                    <a:gd name="connsiteX2" fmla="*/ 111919 w 118952"/>
                    <a:gd name="connsiteY2" fmla="*/ 100013 h 152400"/>
                    <a:gd name="connsiteX3" fmla="*/ 111919 w 118952"/>
                    <a:gd name="connsiteY3" fmla="*/ 35719 h 152400"/>
                    <a:gd name="connsiteX4" fmla="*/ 64294 w 118952"/>
                    <a:gd name="connsiteY4" fmla="*/ 0 h 152400"/>
                    <a:gd name="connsiteX5" fmla="*/ 0 w 118952"/>
                    <a:gd name="connsiteY5" fmla="*/ 52388 h 152400"/>
                    <a:gd name="connsiteX6" fmla="*/ 50006 w 118952"/>
                    <a:gd name="connsiteY6" fmla="*/ 71438 h 152400"/>
                    <a:gd name="connsiteX0" fmla="*/ 50006 w 118952"/>
                    <a:gd name="connsiteY0" fmla="*/ 71735 h 152697"/>
                    <a:gd name="connsiteX1" fmla="*/ 47625 w 118952"/>
                    <a:gd name="connsiteY1" fmla="*/ 152697 h 152697"/>
                    <a:gd name="connsiteX2" fmla="*/ 111919 w 118952"/>
                    <a:gd name="connsiteY2" fmla="*/ 100310 h 152697"/>
                    <a:gd name="connsiteX3" fmla="*/ 111919 w 118952"/>
                    <a:gd name="connsiteY3" fmla="*/ 36016 h 152697"/>
                    <a:gd name="connsiteX4" fmla="*/ 64294 w 118952"/>
                    <a:gd name="connsiteY4" fmla="*/ 297 h 152697"/>
                    <a:gd name="connsiteX5" fmla="*/ 0 w 118952"/>
                    <a:gd name="connsiteY5" fmla="*/ 52685 h 152697"/>
                    <a:gd name="connsiteX6" fmla="*/ 50006 w 118952"/>
                    <a:gd name="connsiteY6" fmla="*/ 71735 h 152697"/>
                    <a:gd name="connsiteX0" fmla="*/ 50006 w 118952"/>
                    <a:gd name="connsiteY0" fmla="*/ 71961 h 152923"/>
                    <a:gd name="connsiteX1" fmla="*/ 47625 w 118952"/>
                    <a:gd name="connsiteY1" fmla="*/ 152923 h 152923"/>
                    <a:gd name="connsiteX2" fmla="*/ 111919 w 118952"/>
                    <a:gd name="connsiteY2" fmla="*/ 100536 h 152923"/>
                    <a:gd name="connsiteX3" fmla="*/ 111919 w 118952"/>
                    <a:gd name="connsiteY3" fmla="*/ 36242 h 152923"/>
                    <a:gd name="connsiteX4" fmla="*/ 64294 w 118952"/>
                    <a:gd name="connsiteY4" fmla="*/ 523 h 152923"/>
                    <a:gd name="connsiteX5" fmla="*/ 0 w 118952"/>
                    <a:gd name="connsiteY5" fmla="*/ 52911 h 152923"/>
                    <a:gd name="connsiteX6" fmla="*/ 50006 w 118952"/>
                    <a:gd name="connsiteY6" fmla="*/ 71961 h 152923"/>
                    <a:gd name="connsiteX0" fmla="*/ 50006 w 118480"/>
                    <a:gd name="connsiteY0" fmla="*/ 71961 h 152923"/>
                    <a:gd name="connsiteX1" fmla="*/ 47625 w 118480"/>
                    <a:gd name="connsiteY1" fmla="*/ 152923 h 152923"/>
                    <a:gd name="connsiteX2" fmla="*/ 111919 w 118480"/>
                    <a:gd name="connsiteY2" fmla="*/ 100536 h 152923"/>
                    <a:gd name="connsiteX3" fmla="*/ 111919 w 118480"/>
                    <a:gd name="connsiteY3" fmla="*/ 36242 h 152923"/>
                    <a:gd name="connsiteX4" fmla="*/ 64294 w 118480"/>
                    <a:gd name="connsiteY4" fmla="*/ 523 h 152923"/>
                    <a:gd name="connsiteX5" fmla="*/ 0 w 118480"/>
                    <a:gd name="connsiteY5" fmla="*/ 52911 h 152923"/>
                    <a:gd name="connsiteX6" fmla="*/ 50006 w 118480"/>
                    <a:gd name="connsiteY6" fmla="*/ 71961 h 15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0" h="152923">
                      <a:moveTo>
                        <a:pt x="50006" y="71961"/>
                      </a:moveTo>
                      <a:cubicBezTo>
                        <a:pt x="49212" y="98948"/>
                        <a:pt x="48419" y="125936"/>
                        <a:pt x="47625" y="152923"/>
                      </a:cubicBezTo>
                      <a:cubicBezTo>
                        <a:pt x="69056" y="135461"/>
                        <a:pt x="102395" y="122761"/>
                        <a:pt x="111919" y="100536"/>
                      </a:cubicBezTo>
                      <a:cubicBezTo>
                        <a:pt x="121443" y="78311"/>
                        <a:pt x="119856" y="52911"/>
                        <a:pt x="111919" y="36242"/>
                      </a:cubicBezTo>
                      <a:cubicBezTo>
                        <a:pt x="103982" y="19573"/>
                        <a:pt x="94853" y="4888"/>
                        <a:pt x="64294" y="523"/>
                      </a:cubicBezTo>
                      <a:cubicBezTo>
                        <a:pt x="33735" y="-3842"/>
                        <a:pt x="0" y="19574"/>
                        <a:pt x="0" y="52911"/>
                      </a:cubicBezTo>
                      <a:lnTo>
                        <a:pt x="50006" y="71961"/>
                      </a:ln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22" name="Rechthoek: afgeronde hoeken 221">
                  <a:extLst>
                    <a:ext uri="{FF2B5EF4-FFF2-40B4-BE49-F238E27FC236}">
                      <a16:creationId xmlns:a16="http://schemas.microsoft.com/office/drawing/2014/main" id="{790B4509-4BA7-4DD7-B09B-FE25E9781E84}"/>
                    </a:ext>
                  </a:extLst>
                </p:cNvPr>
                <p:cNvSpPr/>
                <p:nvPr userDrawn="1"/>
              </p:nvSpPr>
              <p:spPr>
                <a:xfrm rot="2770829">
                  <a:off x="3199678" y="1493248"/>
                  <a:ext cx="62635" cy="78377"/>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23" name="Vrije vorm: vorm 222">
                  <a:extLst>
                    <a:ext uri="{FF2B5EF4-FFF2-40B4-BE49-F238E27FC236}">
                      <a16:creationId xmlns:a16="http://schemas.microsoft.com/office/drawing/2014/main" id="{38E07789-A13F-4105-BC89-B07AA888A463}"/>
                    </a:ext>
                  </a:extLst>
                </p:cNvPr>
                <p:cNvSpPr/>
                <p:nvPr userDrawn="1"/>
              </p:nvSpPr>
              <p:spPr>
                <a:xfrm>
                  <a:off x="3196452" y="1465204"/>
                  <a:ext cx="45719" cy="59796"/>
                </a:xfrm>
                <a:custGeom>
                  <a:avLst/>
                  <a:gdLst>
                    <a:gd name="connsiteX0" fmla="*/ 76475 w 79906"/>
                    <a:gd name="connsiteY0" fmla="*/ 104510 h 104510"/>
                    <a:gd name="connsiteX1" fmla="*/ 71712 w 79906"/>
                    <a:gd name="connsiteY1" fmla="*/ 6879 h 104510"/>
                    <a:gd name="connsiteX2" fmla="*/ 5037 w 79906"/>
                    <a:gd name="connsiteY2" fmla="*/ 16404 h 104510"/>
                    <a:gd name="connsiteX3" fmla="*/ 9800 w 79906"/>
                    <a:gd name="connsiteY3" fmla="*/ 83079 h 104510"/>
                  </a:gdLst>
                  <a:ahLst/>
                  <a:cxnLst>
                    <a:cxn ang="0">
                      <a:pos x="connsiteX0" y="connsiteY0"/>
                    </a:cxn>
                    <a:cxn ang="0">
                      <a:pos x="connsiteX1" y="connsiteY1"/>
                    </a:cxn>
                    <a:cxn ang="0">
                      <a:pos x="connsiteX2" y="connsiteY2"/>
                    </a:cxn>
                    <a:cxn ang="0">
                      <a:pos x="connsiteX3" y="connsiteY3"/>
                    </a:cxn>
                  </a:cxnLst>
                  <a:rect l="l" t="t" r="r" b="b"/>
                  <a:pathLst>
                    <a:path w="79906" h="104510">
                      <a:moveTo>
                        <a:pt x="76475" y="104510"/>
                      </a:moveTo>
                      <a:cubicBezTo>
                        <a:pt x="80046" y="63036"/>
                        <a:pt x="83618" y="21563"/>
                        <a:pt x="71712" y="6879"/>
                      </a:cubicBezTo>
                      <a:cubicBezTo>
                        <a:pt x="59806" y="-7805"/>
                        <a:pt x="15356" y="3704"/>
                        <a:pt x="5037" y="16404"/>
                      </a:cubicBezTo>
                      <a:cubicBezTo>
                        <a:pt x="-5282" y="29104"/>
                        <a:pt x="2259" y="56091"/>
                        <a:pt x="9800" y="83079"/>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noProof="0"/>
                </a:p>
              </p:txBody>
            </p:sp>
            <p:grpSp>
              <p:nvGrpSpPr>
                <p:cNvPr id="224" name="Groep 223">
                  <a:extLst>
                    <a:ext uri="{FF2B5EF4-FFF2-40B4-BE49-F238E27FC236}">
                      <a16:creationId xmlns:a16="http://schemas.microsoft.com/office/drawing/2014/main" id="{F17C8CD9-0C0D-435B-9DF3-339F6DE46A1E}"/>
                    </a:ext>
                  </a:extLst>
                </p:cNvPr>
                <p:cNvGrpSpPr/>
                <p:nvPr userDrawn="1"/>
              </p:nvGrpSpPr>
              <p:grpSpPr>
                <a:xfrm>
                  <a:off x="3216769" y="1504951"/>
                  <a:ext cx="138412" cy="149593"/>
                  <a:chOff x="3216769" y="1504951"/>
                  <a:chExt cx="138412" cy="149593"/>
                </a:xfrm>
              </p:grpSpPr>
              <p:sp>
                <p:nvSpPr>
                  <p:cNvPr id="225" name="Vrije vorm: vorm 224">
                    <a:extLst>
                      <a:ext uri="{FF2B5EF4-FFF2-40B4-BE49-F238E27FC236}">
                        <a16:creationId xmlns:a16="http://schemas.microsoft.com/office/drawing/2014/main" id="{40BFB944-98BD-4047-9B24-8C09BB826DFA}"/>
                      </a:ext>
                    </a:extLst>
                  </p:cNvPr>
                  <p:cNvSpPr/>
                  <p:nvPr userDrawn="1"/>
                </p:nvSpPr>
                <p:spPr>
                  <a:xfrm>
                    <a:off x="3293269" y="1504951"/>
                    <a:ext cx="61912" cy="83344"/>
                  </a:xfrm>
                  <a:custGeom>
                    <a:avLst/>
                    <a:gdLst>
                      <a:gd name="connsiteX0" fmla="*/ 0 w 61912"/>
                      <a:gd name="connsiteY0" fmla="*/ 80963 h 80963"/>
                      <a:gd name="connsiteX1" fmla="*/ 57150 w 61912"/>
                      <a:gd name="connsiteY1" fmla="*/ 0 h 80963"/>
                      <a:gd name="connsiteX2" fmla="*/ 61912 w 61912"/>
                      <a:gd name="connsiteY2" fmla="*/ 50006 h 80963"/>
                      <a:gd name="connsiteX3" fmla="*/ 0 w 61912"/>
                      <a:gd name="connsiteY3" fmla="*/ 80963 h 80963"/>
                      <a:gd name="connsiteX0" fmla="*/ 0 w 61912"/>
                      <a:gd name="connsiteY0" fmla="*/ 80963 h 83344"/>
                      <a:gd name="connsiteX1" fmla="*/ 57150 w 61912"/>
                      <a:gd name="connsiteY1" fmla="*/ 0 h 83344"/>
                      <a:gd name="connsiteX2" fmla="*/ 61912 w 61912"/>
                      <a:gd name="connsiteY2" fmla="*/ 50006 h 83344"/>
                      <a:gd name="connsiteX3" fmla="*/ 19050 w 61912"/>
                      <a:gd name="connsiteY3" fmla="*/ 83344 h 83344"/>
                      <a:gd name="connsiteX4" fmla="*/ 0 w 61912"/>
                      <a:gd name="connsiteY4" fmla="*/ 80963 h 83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 h="83344">
                        <a:moveTo>
                          <a:pt x="0" y="80963"/>
                        </a:moveTo>
                        <a:lnTo>
                          <a:pt x="57150" y="0"/>
                        </a:lnTo>
                        <a:lnTo>
                          <a:pt x="61912" y="50006"/>
                        </a:lnTo>
                        <a:cubicBezTo>
                          <a:pt x="48418" y="56356"/>
                          <a:pt x="32544" y="76994"/>
                          <a:pt x="19050" y="83344"/>
                        </a:cubicBezTo>
                        <a:lnTo>
                          <a:pt x="0" y="80963"/>
                        </a:lnTo>
                        <a:close/>
                      </a:path>
                    </a:pathLst>
                  </a:cu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grpSp>
                <p:nvGrpSpPr>
                  <p:cNvPr id="226" name="Groep 225">
                    <a:extLst>
                      <a:ext uri="{FF2B5EF4-FFF2-40B4-BE49-F238E27FC236}">
                        <a16:creationId xmlns:a16="http://schemas.microsoft.com/office/drawing/2014/main" id="{493465C8-ADC9-4CA2-9E2C-1D8A7FE08F0F}"/>
                      </a:ext>
                    </a:extLst>
                  </p:cNvPr>
                  <p:cNvGrpSpPr/>
                  <p:nvPr userDrawn="1"/>
                </p:nvGrpSpPr>
                <p:grpSpPr>
                  <a:xfrm>
                    <a:off x="3216769" y="1578766"/>
                    <a:ext cx="90787" cy="75778"/>
                    <a:chOff x="3216769" y="1578766"/>
                    <a:chExt cx="90787" cy="75778"/>
                  </a:xfrm>
                </p:grpSpPr>
                <p:sp>
                  <p:nvSpPr>
                    <p:cNvPr id="227" name="Ovaal 226">
                      <a:extLst>
                        <a:ext uri="{FF2B5EF4-FFF2-40B4-BE49-F238E27FC236}">
                          <a16:creationId xmlns:a16="http://schemas.microsoft.com/office/drawing/2014/main" id="{8A33D007-05ED-4EA8-8646-013A04908D4F}"/>
                        </a:ext>
                      </a:extLst>
                    </p:cNvPr>
                    <p:cNvSpPr/>
                    <p:nvPr userDrawn="1"/>
                  </p:nvSpPr>
                  <p:spPr>
                    <a:xfrm rot="12332780">
                      <a:off x="3252786" y="1578766"/>
                      <a:ext cx="54770" cy="61913"/>
                    </a:xfrm>
                    <a:prstGeom prst="ellipse">
                      <a:avLst/>
                    </a:prstGeom>
                    <a:solidFill>
                      <a:schemeClr val="bg1"/>
                    </a:solidFill>
                    <a:ln w="9525">
                      <a:solidFill>
                        <a:srgbClr val="4D82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28" name="Gelijkbenige driehoek 34">
                      <a:extLst>
                        <a:ext uri="{FF2B5EF4-FFF2-40B4-BE49-F238E27FC236}">
                          <a16:creationId xmlns:a16="http://schemas.microsoft.com/office/drawing/2014/main" id="{1305B7AC-083D-42D1-B636-C6C671D2666E}"/>
                        </a:ext>
                      </a:extLst>
                    </p:cNvPr>
                    <p:cNvSpPr/>
                    <p:nvPr userDrawn="1"/>
                  </p:nvSpPr>
                  <p:spPr>
                    <a:xfrm rot="14772351">
                      <a:off x="3219791" y="1594938"/>
                      <a:ext cx="56584" cy="62627"/>
                    </a:xfrm>
                    <a:custGeom>
                      <a:avLst/>
                      <a:gdLst>
                        <a:gd name="connsiteX0" fmla="*/ 0 w 56584"/>
                        <a:gd name="connsiteY0" fmla="*/ 55534 h 55534"/>
                        <a:gd name="connsiteX1" fmla="*/ 28292 w 56584"/>
                        <a:gd name="connsiteY1" fmla="*/ 0 h 55534"/>
                        <a:gd name="connsiteX2" fmla="*/ 56584 w 56584"/>
                        <a:gd name="connsiteY2" fmla="*/ 55534 h 55534"/>
                        <a:gd name="connsiteX3" fmla="*/ 0 w 56584"/>
                        <a:gd name="connsiteY3" fmla="*/ 55534 h 55534"/>
                        <a:gd name="connsiteX0" fmla="*/ 0 w 56584"/>
                        <a:gd name="connsiteY0" fmla="*/ 55534 h 60261"/>
                        <a:gd name="connsiteX1" fmla="*/ 28292 w 56584"/>
                        <a:gd name="connsiteY1" fmla="*/ 0 h 60261"/>
                        <a:gd name="connsiteX2" fmla="*/ 56584 w 56584"/>
                        <a:gd name="connsiteY2" fmla="*/ 55534 h 60261"/>
                        <a:gd name="connsiteX3" fmla="*/ 0 w 56584"/>
                        <a:gd name="connsiteY3" fmla="*/ 55534 h 60261"/>
                        <a:gd name="connsiteX0" fmla="*/ 0 w 56584"/>
                        <a:gd name="connsiteY0" fmla="*/ 55534 h 62627"/>
                        <a:gd name="connsiteX1" fmla="*/ 28292 w 56584"/>
                        <a:gd name="connsiteY1" fmla="*/ 0 h 62627"/>
                        <a:gd name="connsiteX2" fmla="*/ 56584 w 56584"/>
                        <a:gd name="connsiteY2" fmla="*/ 55534 h 62627"/>
                        <a:gd name="connsiteX3" fmla="*/ 0 w 56584"/>
                        <a:gd name="connsiteY3" fmla="*/ 55534 h 62627"/>
                      </a:gdLst>
                      <a:ahLst/>
                      <a:cxnLst>
                        <a:cxn ang="0">
                          <a:pos x="connsiteX0" y="connsiteY0"/>
                        </a:cxn>
                        <a:cxn ang="0">
                          <a:pos x="connsiteX1" y="connsiteY1"/>
                        </a:cxn>
                        <a:cxn ang="0">
                          <a:pos x="connsiteX2" y="connsiteY2"/>
                        </a:cxn>
                        <a:cxn ang="0">
                          <a:pos x="connsiteX3" y="connsiteY3"/>
                        </a:cxn>
                      </a:cxnLst>
                      <a:rect l="l" t="t" r="r" b="b"/>
                      <a:pathLst>
                        <a:path w="56584" h="62627">
                          <a:moveTo>
                            <a:pt x="0" y="55534"/>
                          </a:moveTo>
                          <a:lnTo>
                            <a:pt x="28292" y="0"/>
                          </a:lnTo>
                          <a:lnTo>
                            <a:pt x="56584" y="55534"/>
                          </a:lnTo>
                          <a:cubicBezTo>
                            <a:pt x="44518" y="63735"/>
                            <a:pt x="19376" y="66171"/>
                            <a:pt x="0" y="55534"/>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grpSp>
            </p:grpSp>
          </p:grpSp>
        </p:grpSp>
        <p:sp>
          <p:nvSpPr>
            <p:cNvPr id="192" name="Ovaal 191">
              <a:extLst>
                <a:ext uri="{FF2B5EF4-FFF2-40B4-BE49-F238E27FC236}">
                  <a16:creationId xmlns:a16="http://schemas.microsoft.com/office/drawing/2014/main" id="{8C27AFB5-E584-4962-B580-0DDCDB083E4A}"/>
                </a:ext>
              </a:extLst>
            </p:cNvPr>
            <p:cNvSpPr/>
            <p:nvPr userDrawn="1"/>
          </p:nvSpPr>
          <p:spPr>
            <a:xfrm>
              <a:off x="12391601" y="448078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93" name="Rechthoek 192">
              <a:extLst>
                <a:ext uri="{FF2B5EF4-FFF2-40B4-BE49-F238E27FC236}">
                  <a16:creationId xmlns:a16="http://schemas.microsoft.com/office/drawing/2014/main" id="{7CDBA6F1-AB7B-4D72-99ED-E0FEE49C58F6}"/>
                </a:ext>
              </a:extLst>
            </p:cNvPr>
            <p:cNvSpPr/>
            <p:nvPr userDrawn="1"/>
          </p:nvSpPr>
          <p:spPr>
            <a:xfrm>
              <a:off x="12757282" y="4546850"/>
              <a:ext cx="2817995" cy="62504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sure the image is kept in it’s original size, go to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on the small arrow below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r>
                <a:rPr kumimoji="0" lang="en-GB" sz="1100" u="none" strike="noStrike" kern="0" cap="none" spc="0" normalizeH="0" baseline="0" noProof="0">
                  <a:ln>
                    <a:noFill/>
                  </a:ln>
                  <a:solidFill>
                    <a:srgbClr val="000000"/>
                  </a:solidFill>
                  <a:effectLst/>
                  <a:uLnTx/>
                  <a:uFillTx/>
                  <a:latin typeface="+mn-lt"/>
                  <a:cs typeface="Segoe UI Light" panose="020B0502040204020203" pitchFamily="34" charset="0"/>
                </a:rPr>
                <a:t>Now choose </a:t>
              </a:r>
              <a:r>
                <a:rPr kumimoji="0" lang="en-GB" sz="1100" b="1" u="none" strike="noStrike" kern="0" cap="none" spc="0" normalizeH="0" baseline="0" noProof="0">
                  <a:ln>
                    <a:noFill/>
                  </a:ln>
                  <a:solidFill>
                    <a:srgbClr val="000000"/>
                  </a:solidFill>
                  <a:effectLst/>
                  <a:uLnTx/>
                  <a:uFillTx/>
                  <a:latin typeface="+mn-lt"/>
                  <a:cs typeface="Segoe UI Light" panose="020B0502040204020203" pitchFamily="34" charset="0"/>
                </a:rPr>
                <a:t>‘Adjust’</a:t>
              </a:r>
              <a:endParaRPr kumimoji="0" lang="en-GB" sz="1100" b="1" i="1"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94" name="Groep 193">
              <a:extLst>
                <a:ext uri="{FF2B5EF4-FFF2-40B4-BE49-F238E27FC236}">
                  <a16:creationId xmlns:a16="http://schemas.microsoft.com/office/drawing/2014/main" id="{249D049B-E5BB-42C1-B69F-7D34792C8FA5}"/>
                </a:ext>
              </a:extLst>
            </p:cNvPr>
            <p:cNvGrpSpPr/>
            <p:nvPr userDrawn="1"/>
          </p:nvGrpSpPr>
          <p:grpSpPr>
            <a:xfrm>
              <a:off x="12753140" y="5264509"/>
              <a:ext cx="1012147" cy="538011"/>
              <a:chOff x="6151912" y="2335713"/>
              <a:chExt cx="1012147" cy="538011"/>
            </a:xfrm>
          </p:grpSpPr>
          <p:sp>
            <p:nvSpPr>
              <p:cNvPr id="199" name="Rechthoek 198">
                <a:extLst>
                  <a:ext uri="{FF2B5EF4-FFF2-40B4-BE49-F238E27FC236}">
                    <a16:creationId xmlns:a16="http://schemas.microsoft.com/office/drawing/2014/main" id="{4050FED0-A3D4-4101-9102-56C404395789}"/>
                  </a:ext>
                </a:extLst>
              </p:cNvPr>
              <p:cNvSpPr/>
              <p:nvPr userDrawn="1"/>
            </p:nvSpPr>
            <p:spPr>
              <a:xfrm>
                <a:off x="6151912" y="2335713"/>
                <a:ext cx="991435" cy="4790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GB" sz="800" b="0" noProof="0">
                  <a:solidFill>
                    <a:schemeClr val="tx1"/>
                  </a:solidFill>
                  <a:latin typeface="Arial" panose="020B0604020202020204" pitchFamily="34" charset="0"/>
                  <a:cs typeface="Arial" panose="020B0604020202020204" pitchFamily="34" charset="0"/>
                </a:endParaRPr>
              </a:p>
            </p:txBody>
          </p:sp>
          <p:sp>
            <p:nvSpPr>
              <p:cNvPr id="200" name="Rechthoek 199">
                <a:extLst>
                  <a:ext uri="{FF2B5EF4-FFF2-40B4-BE49-F238E27FC236}">
                    <a16:creationId xmlns:a16="http://schemas.microsoft.com/office/drawing/2014/main" id="{84B867D1-4C73-41F5-8835-D81381CC304C}"/>
                  </a:ext>
                </a:extLst>
              </p:cNvPr>
              <p:cNvSpPr/>
              <p:nvPr userDrawn="1"/>
            </p:nvSpPr>
            <p:spPr>
              <a:xfrm>
                <a:off x="6159213" y="2592475"/>
                <a:ext cx="974609" cy="21542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800" b="1" noProof="0">
                  <a:solidFill>
                    <a:schemeClr val="tx1"/>
                  </a:solidFill>
                </a:endParaRPr>
              </a:p>
            </p:txBody>
          </p:sp>
          <p:sp>
            <p:nvSpPr>
              <p:cNvPr id="201" name="Tekstvak 200">
                <a:extLst>
                  <a:ext uri="{FF2B5EF4-FFF2-40B4-BE49-F238E27FC236}">
                    <a16:creationId xmlns:a16="http://schemas.microsoft.com/office/drawing/2014/main" id="{AAB7D9A7-AE49-41C5-8059-CFD1C767FD25}"/>
                  </a:ext>
                </a:extLst>
              </p:cNvPr>
              <p:cNvSpPr txBox="1"/>
              <p:nvPr userDrawn="1"/>
            </p:nvSpPr>
            <p:spPr>
              <a:xfrm>
                <a:off x="6371272" y="2376764"/>
                <a:ext cx="653013"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GB" sz="800" b="0" kern="1200" noProof="0">
                    <a:solidFill>
                      <a:schemeClr val="tx1"/>
                    </a:solidFill>
                    <a:latin typeface="Arial" panose="020B0604020202020204" pitchFamily="34" charset="0"/>
                    <a:ea typeface="+mn-ea"/>
                    <a:cs typeface="Arial" panose="020B0604020202020204" pitchFamily="34" charset="0"/>
                  </a:rPr>
                  <a:t>Fill</a:t>
                </a:r>
              </a:p>
            </p:txBody>
          </p:sp>
          <p:sp>
            <p:nvSpPr>
              <p:cNvPr id="202" name="Tekstvak 201">
                <a:extLst>
                  <a:ext uri="{FF2B5EF4-FFF2-40B4-BE49-F238E27FC236}">
                    <a16:creationId xmlns:a16="http://schemas.microsoft.com/office/drawing/2014/main" id="{05A72045-9AA0-4D5B-9A12-220165AD4863}"/>
                  </a:ext>
                </a:extLst>
              </p:cNvPr>
              <p:cNvSpPr txBox="1"/>
              <p:nvPr userDrawn="1"/>
            </p:nvSpPr>
            <p:spPr>
              <a:xfrm>
                <a:off x="6371272" y="2598752"/>
                <a:ext cx="729213" cy="203133"/>
              </a:xfrm>
              <a:prstGeom prst="rect">
                <a:avLst/>
              </a:prstGeom>
              <a:noFill/>
            </p:spPr>
            <p:txBody>
              <a:bodyPr wrap="square" rtlCol="0">
                <a:spAutoFit/>
              </a:bodyPr>
              <a:lstStyle>
                <a:defPPr>
                  <a:defRPr lang="nl-NL"/>
                </a:defPPr>
                <a:lvl1pPr>
                  <a:lnSpc>
                    <a:spcPct val="90000"/>
                  </a:lnSpc>
                  <a:spcBef>
                    <a:spcPts val="600"/>
                  </a:spcBef>
                  <a:spcAft>
                    <a:spcPts val="600"/>
                  </a:spcAft>
                  <a:defRPr sz="1050" b="0">
                    <a:latin typeface="Arial" panose="020B0604020202020204" pitchFamily="34" charset="0"/>
                    <a:cs typeface="Arial" panose="020B0604020202020204" pitchFamily="34" charset="0"/>
                  </a:defRPr>
                </a:lvl1pPr>
              </a:lstStyle>
              <a:p>
                <a:pPr lvl="0"/>
                <a:r>
                  <a:rPr lang="en-GB" sz="800" noProof="0"/>
                  <a:t>Adjust</a:t>
                </a:r>
              </a:p>
            </p:txBody>
          </p:sp>
          <p:pic>
            <p:nvPicPr>
              <p:cNvPr id="203" name="Picture 3">
                <a:extLst>
                  <a:ext uri="{FF2B5EF4-FFF2-40B4-BE49-F238E27FC236}">
                    <a16:creationId xmlns:a16="http://schemas.microsoft.com/office/drawing/2014/main" id="{D7219E98-BFC9-452D-87DA-0DAAF06FB0E2}"/>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046075" y="2682976"/>
                <a:ext cx="117984" cy="190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4" name="Groep 203">
                <a:extLst>
                  <a:ext uri="{FF2B5EF4-FFF2-40B4-BE49-F238E27FC236}">
                    <a16:creationId xmlns:a16="http://schemas.microsoft.com/office/drawing/2014/main" id="{EFAF3813-7D5D-4BCE-8836-C42BCE5C1323}"/>
                  </a:ext>
                </a:extLst>
              </p:cNvPr>
              <p:cNvGrpSpPr/>
              <p:nvPr userDrawn="1"/>
            </p:nvGrpSpPr>
            <p:grpSpPr>
              <a:xfrm>
                <a:off x="6218544" y="2402421"/>
                <a:ext cx="144156" cy="112178"/>
                <a:chOff x="6218544" y="2402421"/>
                <a:chExt cx="144156" cy="112178"/>
              </a:xfrm>
            </p:grpSpPr>
            <p:sp>
              <p:nvSpPr>
                <p:cNvPr id="210" name="Rechthoek 209">
                  <a:extLst>
                    <a:ext uri="{FF2B5EF4-FFF2-40B4-BE49-F238E27FC236}">
                      <a16:creationId xmlns:a16="http://schemas.microsoft.com/office/drawing/2014/main" id="{4B257FB1-1A17-4D70-B1BD-0D0169A0FA73}"/>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11" name="Rechthoek 47">
                  <a:extLst>
                    <a:ext uri="{FF2B5EF4-FFF2-40B4-BE49-F238E27FC236}">
                      <a16:creationId xmlns:a16="http://schemas.microsoft.com/office/drawing/2014/main" id="{E09EE4FB-4FFA-4909-9FB8-DBF5DD1A108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12" name="Rechthoek 47">
                  <a:extLst>
                    <a:ext uri="{FF2B5EF4-FFF2-40B4-BE49-F238E27FC236}">
                      <a16:creationId xmlns:a16="http://schemas.microsoft.com/office/drawing/2014/main" id="{6D1976A7-8555-4B1B-BE63-6D53B8F794A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13" name="Koorde 212">
                  <a:extLst>
                    <a:ext uri="{FF2B5EF4-FFF2-40B4-BE49-F238E27FC236}">
                      <a16:creationId xmlns:a16="http://schemas.microsoft.com/office/drawing/2014/main" id="{0BD80C95-854B-45A6-A9F7-46571D53477F}"/>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nvGrpSpPr>
              <p:cNvPr id="205" name="Groep 204">
                <a:extLst>
                  <a:ext uri="{FF2B5EF4-FFF2-40B4-BE49-F238E27FC236}">
                    <a16:creationId xmlns:a16="http://schemas.microsoft.com/office/drawing/2014/main" id="{E4B8129A-1ADD-4FC2-99A2-9F81DA91CE83}"/>
                  </a:ext>
                </a:extLst>
              </p:cNvPr>
              <p:cNvGrpSpPr/>
              <p:nvPr userDrawn="1"/>
            </p:nvGrpSpPr>
            <p:grpSpPr>
              <a:xfrm>
                <a:off x="6218544" y="2636044"/>
                <a:ext cx="144156" cy="97631"/>
                <a:chOff x="6218544" y="2636044"/>
                <a:chExt cx="144156" cy="97631"/>
              </a:xfrm>
            </p:grpSpPr>
            <p:sp>
              <p:nvSpPr>
                <p:cNvPr id="206" name="Rechthoek 205">
                  <a:extLst>
                    <a:ext uri="{FF2B5EF4-FFF2-40B4-BE49-F238E27FC236}">
                      <a16:creationId xmlns:a16="http://schemas.microsoft.com/office/drawing/2014/main" id="{9D5C4AEA-2F00-4F03-80E9-FC5E494E749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7" name="Rechthoek 206">
                  <a:extLst>
                    <a:ext uri="{FF2B5EF4-FFF2-40B4-BE49-F238E27FC236}">
                      <a16:creationId xmlns:a16="http://schemas.microsoft.com/office/drawing/2014/main" id="{D38FF786-697D-461C-A55D-EFE1871F365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8" name="Ovaal 207">
                  <a:extLst>
                    <a:ext uri="{FF2B5EF4-FFF2-40B4-BE49-F238E27FC236}">
                      <a16:creationId xmlns:a16="http://schemas.microsoft.com/office/drawing/2014/main" id="{1DB7B64E-1AB2-4065-9197-4B8B4A00FCE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09" name="Rechthoek 47">
                  <a:extLst>
                    <a:ext uri="{FF2B5EF4-FFF2-40B4-BE49-F238E27FC236}">
                      <a16:creationId xmlns:a16="http://schemas.microsoft.com/office/drawing/2014/main" id="{5B71D929-1E3A-4716-BAC8-6DF8237D1AF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95" name="Rechte verbindingslijn 194">
              <a:extLst>
                <a:ext uri="{FF2B5EF4-FFF2-40B4-BE49-F238E27FC236}">
                  <a16:creationId xmlns:a16="http://schemas.microsoft.com/office/drawing/2014/main" id="{94851D70-F76A-4325-BDFE-0DD5F64EF20C}"/>
                </a:ext>
              </a:extLst>
            </p:cNvPr>
            <p:cNvCxnSpPr>
              <a:cxnSpLocks/>
            </p:cNvCxnSpPr>
            <p:nvPr userDrawn="1"/>
          </p:nvCxnSpPr>
          <p:spPr>
            <a:xfrm>
              <a:off x="12397261" y="5892347"/>
              <a:ext cx="3178017" cy="0"/>
            </a:xfrm>
            <a:prstGeom prst="line">
              <a:avLst/>
            </a:prstGeom>
            <a:noFill/>
            <a:ln w="3175" cap="flat" cmpd="sng" algn="ctr">
              <a:solidFill>
                <a:schemeClr val="accent1"/>
              </a:solidFill>
              <a:prstDash val="solid"/>
            </a:ln>
            <a:effectLst/>
          </p:spPr>
        </p:cxnSp>
        <p:sp>
          <p:nvSpPr>
            <p:cNvPr id="196" name="Ovaal 195">
              <a:extLst>
                <a:ext uri="{FF2B5EF4-FFF2-40B4-BE49-F238E27FC236}">
                  <a16:creationId xmlns:a16="http://schemas.microsoft.com/office/drawing/2014/main" id="{38EB75CD-57CB-4AB3-9A60-2865F2ED2ADD}"/>
                </a:ext>
              </a:extLst>
            </p:cNvPr>
            <p:cNvSpPr/>
            <p:nvPr userDrawn="1"/>
          </p:nvSpPr>
          <p:spPr>
            <a:xfrm>
              <a:off x="12391601" y="602019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97" name="Rechthoek 196">
              <a:extLst>
                <a:ext uri="{FF2B5EF4-FFF2-40B4-BE49-F238E27FC236}">
                  <a16:creationId xmlns:a16="http://schemas.microsoft.com/office/drawing/2014/main" id="{1545D549-081F-41A8-B0A6-AB105B4121CC}"/>
                </a:ext>
              </a:extLst>
            </p:cNvPr>
            <p:cNvSpPr/>
            <p:nvPr userDrawn="1"/>
          </p:nvSpPr>
          <p:spPr>
            <a:xfrm>
              <a:off x="12757282" y="6086258"/>
              <a:ext cx="2817995" cy="32126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preferred, crop the picture with the button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‘Crop’, </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same tab.</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8" name="Rechte verbindingslijn 197">
              <a:extLst>
                <a:ext uri="{FF2B5EF4-FFF2-40B4-BE49-F238E27FC236}">
                  <a16:creationId xmlns:a16="http://schemas.microsoft.com/office/drawing/2014/main" id="{88D90C90-5621-4C86-B213-3B4DB1C3A43E}"/>
                </a:ext>
              </a:extLst>
            </p:cNvPr>
            <p:cNvCxnSpPr>
              <a:cxnSpLocks/>
            </p:cNvCxnSpPr>
            <p:nvPr userDrawn="1"/>
          </p:nvCxnSpPr>
          <p:spPr>
            <a:xfrm>
              <a:off x="12397261" y="6520417"/>
              <a:ext cx="3178017" cy="0"/>
            </a:xfrm>
            <a:prstGeom prst="line">
              <a:avLst/>
            </a:prstGeom>
            <a:noFill/>
            <a:ln w="3175" cap="flat" cmpd="sng" algn="ctr">
              <a:solidFill>
                <a:schemeClr val="accent1"/>
              </a:solidFill>
              <a:prstDash val="solid"/>
            </a:ln>
            <a:effectLst/>
          </p:spPr>
        </p:cxnSp>
      </p:grpSp>
      <p:sp>
        <p:nvSpPr>
          <p:cNvPr id="8" name="Tijdelijke aanduiding voor tekst 7">
            <a:extLst>
              <a:ext uri="{FF2B5EF4-FFF2-40B4-BE49-F238E27FC236}">
                <a16:creationId xmlns:a16="http://schemas.microsoft.com/office/drawing/2014/main" id="{D1033B11-B90B-437A-89A8-F774C9F44429}"/>
              </a:ext>
            </a:extLst>
          </p:cNvPr>
          <p:cNvSpPr>
            <a:spLocks noGrp="1"/>
          </p:cNvSpPr>
          <p:nvPr userDrawn="1">
            <p:ph type="body" sz="quarter" idx="17" hasCustomPrompt="1"/>
          </p:nvPr>
        </p:nvSpPr>
        <p:spPr>
          <a:xfrm>
            <a:off x="661988" y="1252539"/>
            <a:ext cx="3321821"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grpSp>
        <p:nvGrpSpPr>
          <p:cNvPr id="169" name="Grids" hidden="1">
            <a:extLst>
              <a:ext uri="{FF2B5EF4-FFF2-40B4-BE49-F238E27FC236}">
                <a16:creationId xmlns:a16="http://schemas.microsoft.com/office/drawing/2014/main" id="{34839D01-2AD5-4018-BFA8-957E737A0004}"/>
              </a:ext>
            </a:extLst>
          </p:cNvPr>
          <p:cNvGrpSpPr/>
          <p:nvPr userDrawn="1"/>
        </p:nvGrpSpPr>
        <p:grpSpPr>
          <a:xfrm>
            <a:off x="0" y="920580"/>
            <a:ext cx="12192000" cy="5461456"/>
            <a:chOff x="0" y="920580"/>
            <a:chExt cx="12192000" cy="5461456"/>
          </a:xfrm>
          <a:solidFill>
            <a:schemeClr val="accent2">
              <a:alpha val="32000"/>
            </a:schemeClr>
          </a:solidFill>
        </p:grpSpPr>
        <p:sp>
          <p:nvSpPr>
            <p:cNvPr id="174" name="Rechthoek 173">
              <a:extLst>
                <a:ext uri="{FF2B5EF4-FFF2-40B4-BE49-F238E27FC236}">
                  <a16:creationId xmlns:a16="http://schemas.microsoft.com/office/drawing/2014/main" id="{79FE033B-7A22-4259-937D-E32CC89E6160}"/>
                </a:ext>
              </a:extLst>
            </p:cNvPr>
            <p:cNvSpPr/>
            <p:nvPr userDrawn="1"/>
          </p:nvSpPr>
          <p:spPr>
            <a:xfrm>
              <a:off x="0" y="920580"/>
              <a:ext cx="12192000" cy="3319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hthoek 174">
              <a:extLst>
                <a:ext uri="{FF2B5EF4-FFF2-40B4-BE49-F238E27FC236}">
                  <a16:creationId xmlns:a16="http://schemas.microsoft.com/office/drawing/2014/main" id="{F19049F9-8023-4A95-8AB7-7D15EE497FA0}"/>
                </a:ext>
              </a:extLst>
            </p:cNvPr>
            <p:cNvSpPr/>
            <p:nvPr userDrawn="1"/>
          </p:nvSpPr>
          <p:spPr>
            <a:xfrm>
              <a:off x="0" y="6073775"/>
              <a:ext cx="12192000" cy="3082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hthoek 175">
              <a:extLst>
                <a:ext uri="{FF2B5EF4-FFF2-40B4-BE49-F238E27FC236}">
                  <a16:creationId xmlns:a16="http://schemas.microsoft.com/office/drawing/2014/main" id="{4A851861-1F39-43E1-A1F8-57964C67EB6F}"/>
                </a:ext>
              </a:extLst>
            </p:cNvPr>
            <p:cNvSpPr/>
            <p:nvPr userDrawn="1"/>
          </p:nvSpPr>
          <p:spPr>
            <a:xfrm rot="16200000">
              <a:off x="-2399367" y="3319949"/>
              <a:ext cx="5461454" cy="6627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hthoek 176">
              <a:extLst>
                <a:ext uri="{FF2B5EF4-FFF2-40B4-BE49-F238E27FC236}">
                  <a16:creationId xmlns:a16="http://schemas.microsoft.com/office/drawing/2014/main" id="{251D8A39-3B2D-415A-BEB1-300F5C054DE5}"/>
                </a:ext>
              </a:extLst>
            </p:cNvPr>
            <p:cNvSpPr/>
            <p:nvPr userDrawn="1"/>
          </p:nvSpPr>
          <p:spPr>
            <a:xfrm rot="16200000">
              <a:off x="1409420" y="3500902"/>
              <a:ext cx="5461454" cy="3008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hthoek 177">
              <a:extLst>
                <a:ext uri="{FF2B5EF4-FFF2-40B4-BE49-F238E27FC236}">
                  <a16:creationId xmlns:a16="http://schemas.microsoft.com/office/drawing/2014/main" id="{D969F3F2-39AB-4193-9321-8F494F2786DD}"/>
                </a:ext>
              </a:extLst>
            </p:cNvPr>
            <p:cNvSpPr/>
            <p:nvPr userDrawn="1"/>
          </p:nvSpPr>
          <p:spPr>
            <a:xfrm rot="16200000">
              <a:off x="9136624" y="3326658"/>
              <a:ext cx="5461454" cy="6492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2" name="Tijdelijke aanduiding voor tekst 4">
            <a:extLst>
              <a:ext uri="{FF2B5EF4-FFF2-40B4-BE49-F238E27FC236}">
                <a16:creationId xmlns:a16="http://schemas.microsoft.com/office/drawing/2014/main" id="{6942B73B-E085-46BE-BCB3-5FE3BA42C4A5}"/>
              </a:ext>
            </a:extLst>
          </p:cNvPr>
          <p:cNvSpPr>
            <a:spLocks noGrp="1"/>
          </p:cNvSpPr>
          <p:nvPr userDrawn="1">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0" name="Groep 9">
            <a:extLst>
              <a:ext uri="{FF2B5EF4-FFF2-40B4-BE49-F238E27FC236}">
                <a16:creationId xmlns:a16="http://schemas.microsoft.com/office/drawing/2014/main" id="{F274FECE-3066-405D-A98E-D765C2A13D47}"/>
              </a:ext>
            </a:extLst>
          </p:cNvPr>
          <p:cNvGrpSpPr/>
          <p:nvPr userDrawn="1"/>
        </p:nvGrpSpPr>
        <p:grpSpPr>
          <a:xfrm>
            <a:off x="-3854496" y="1434"/>
            <a:ext cx="3704094" cy="5997454"/>
            <a:chOff x="-3854496" y="1434"/>
            <a:chExt cx="3704094" cy="5997454"/>
          </a:xfrm>
        </p:grpSpPr>
        <p:sp>
          <p:nvSpPr>
            <p:cNvPr id="92" name="Rechthoek 91">
              <a:extLst>
                <a:ext uri="{FF2B5EF4-FFF2-40B4-BE49-F238E27FC236}">
                  <a16:creationId xmlns:a16="http://schemas.microsoft.com/office/drawing/2014/main" id="{2805741A-AADF-42A4-96B4-B9B2E9DAEB3D}"/>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96" name="Rechthoek 95">
              <a:extLst>
                <a:ext uri="{FF2B5EF4-FFF2-40B4-BE49-F238E27FC236}">
                  <a16:creationId xmlns:a16="http://schemas.microsoft.com/office/drawing/2014/main" id="{D482E4D3-0886-4375-BCB7-B2ED4B67C698}"/>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04" name="Rechthoek 103">
              <a:extLst>
                <a:ext uri="{FF2B5EF4-FFF2-40B4-BE49-F238E27FC236}">
                  <a16:creationId xmlns:a16="http://schemas.microsoft.com/office/drawing/2014/main" id="{3EB5D6CC-A409-43E0-8B94-2AF2DFE3313B}"/>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05" name="Ovaal 104">
              <a:extLst>
                <a:ext uri="{FF2B5EF4-FFF2-40B4-BE49-F238E27FC236}">
                  <a16:creationId xmlns:a16="http://schemas.microsoft.com/office/drawing/2014/main" id="{9A9A294A-D611-41D0-8B0B-B8592A6416CE}"/>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06" name="Groep 105">
              <a:extLst>
                <a:ext uri="{FF2B5EF4-FFF2-40B4-BE49-F238E27FC236}">
                  <a16:creationId xmlns:a16="http://schemas.microsoft.com/office/drawing/2014/main" id="{AEE64D1B-3929-49FD-AFB7-837AD9910A40}"/>
                </a:ext>
              </a:extLst>
            </p:cNvPr>
            <p:cNvGrpSpPr/>
            <p:nvPr userDrawn="1"/>
          </p:nvGrpSpPr>
          <p:grpSpPr>
            <a:xfrm>
              <a:off x="-3854496" y="349413"/>
              <a:ext cx="2933825" cy="558875"/>
              <a:chOff x="-3419346" y="368233"/>
              <a:chExt cx="3904920" cy="743862"/>
            </a:xfrm>
          </p:grpSpPr>
          <p:sp>
            <p:nvSpPr>
              <p:cNvPr id="117" name="Rechthoek 116">
                <a:extLst>
                  <a:ext uri="{FF2B5EF4-FFF2-40B4-BE49-F238E27FC236}">
                    <a16:creationId xmlns:a16="http://schemas.microsoft.com/office/drawing/2014/main" id="{421513F0-A779-400F-98EB-93E5F3D8D99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18" name="Rechte verbindingslijn 117">
                <a:extLst>
                  <a:ext uri="{FF2B5EF4-FFF2-40B4-BE49-F238E27FC236}">
                    <a16:creationId xmlns:a16="http://schemas.microsoft.com/office/drawing/2014/main" id="{0D572B18-8F3A-4639-B326-B92C3C41B6CF}"/>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A78FB153-3D9E-421F-BE7A-B4A5804C82E0}"/>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CC6594E6-D96E-43E5-A50D-B3DED707641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21" name="Groep 120">
                <a:extLst>
                  <a:ext uri="{FF2B5EF4-FFF2-40B4-BE49-F238E27FC236}">
                    <a16:creationId xmlns:a16="http://schemas.microsoft.com/office/drawing/2014/main" id="{75A81BD1-70D5-40F8-AD31-670E6A42EC3B}"/>
                  </a:ext>
                </a:extLst>
              </p:cNvPr>
              <p:cNvGrpSpPr/>
              <p:nvPr userDrawn="1"/>
            </p:nvGrpSpPr>
            <p:grpSpPr>
              <a:xfrm>
                <a:off x="-3002834" y="720303"/>
                <a:ext cx="182598" cy="143759"/>
                <a:chOff x="-3310843" y="700986"/>
                <a:chExt cx="182598" cy="143759"/>
              </a:xfrm>
            </p:grpSpPr>
            <p:grpSp>
              <p:nvGrpSpPr>
                <p:cNvPr id="160" name="Groep 159">
                  <a:extLst>
                    <a:ext uri="{FF2B5EF4-FFF2-40B4-BE49-F238E27FC236}">
                      <a16:creationId xmlns:a16="http://schemas.microsoft.com/office/drawing/2014/main" id="{E0882354-24D9-41AD-BC7E-54DAAC9EB232}"/>
                    </a:ext>
                  </a:extLst>
                </p:cNvPr>
                <p:cNvGrpSpPr/>
                <p:nvPr userDrawn="1"/>
              </p:nvGrpSpPr>
              <p:grpSpPr>
                <a:xfrm>
                  <a:off x="-3310843" y="700986"/>
                  <a:ext cx="182598" cy="143759"/>
                  <a:chOff x="-3310843" y="700986"/>
                  <a:chExt cx="182598" cy="143759"/>
                </a:xfrm>
              </p:grpSpPr>
              <p:cxnSp>
                <p:nvCxnSpPr>
                  <p:cNvPr id="164" name="Rechte verbindingslijn 163">
                    <a:extLst>
                      <a:ext uri="{FF2B5EF4-FFF2-40B4-BE49-F238E27FC236}">
                        <a16:creationId xmlns:a16="http://schemas.microsoft.com/office/drawing/2014/main" id="{892D5FE6-31B2-420A-939F-519CE77E986E}"/>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5" name="Rechte verbindingslijn 164">
                    <a:extLst>
                      <a:ext uri="{FF2B5EF4-FFF2-40B4-BE49-F238E27FC236}">
                        <a16:creationId xmlns:a16="http://schemas.microsoft.com/office/drawing/2014/main" id="{9345694E-609A-4669-AB4F-F28A410A006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66" name="Rechte verbindingslijn 165">
                    <a:extLst>
                      <a:ext uri="{FF2B5EF4-FFF2-40B4-BE49-F238E27FC236}">
                        <a16:creationId xmlns:a16="http://schemas.microsoft.com/office/drawing/2014/main" id="{445F893D-E7E2-43EE-B1BA-7277FEEDD3F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67" name="Rechte verbindingslijn 166">
                    <a:extLst>
                      <a:ext uri="{FF2B5EF4-FFF2-40B4-BE49-F238E27FC236}">
                        <a16:creationId xmlns:a16="http://schemas.microsoft.com/office/drawing/2014/main" id="{2E652C0A-B4FE-40BE-AB7A-8EA594A683BE}"/>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68" name="Rechte verbindingslijn 167">
                    <a:extLst>
                      <a:ext uri="{FF2B5EF4-FFF2-40B4-BE49-F238E27FC236}">
                        <a16:creationId xmlns:a16="http://schemas.microsoft.com/office/drawing/2014/main" id="{80CEEEDF-B035-4CC9-8819-896798281571}"/>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61" name="Groep 160">
                  <a:extLst>
                    <a:ext uri="{FF2B5EF4-FFF2-40B4-BE49-F238E27FC236}">
                      <a16:creationId xmlns:a16="http://schemas.microsoft.com/office/drawing/2014/main" id="{B14F1C83-66C0-48EB-931B-8B930E10DE25}"/>
                    </a:ext>
                  </a:extLst>
                </p:cNvPr>
                <p:cNvGrpSpPr/>
                <p:nvPr userDrawn="1"/>
              </p:nvGrpSpPr>
              <p:grpSpPr>
                <a:xfrm flipH="1">
                  <a:off x="-3310774" y="735854"/>
                  <a:ext cx="88801" cy="72568"/>
                  <a:chOff x="-2091059" y="1395403"/>
                  <a:chExt cx="157316" cy="128558"/>
                </a:xfrm>
              </p:grpSpPr>
              <p:sp>
                <p:nvSpPr>
                  <p:cNvPr id="162" name="Rechthoek 161">
                    <a:extLst>
                      <a:ext uri="{FF2B5EF4-FFF2-40B4-BE49-F238E27FC236}">
                        <a16:creationId xmlns:a16="http://schemas.microsoft.com/office/drawing/2014/main" id="{FB881B5E-6DC7-4749-912C-CB41703D470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63" name="Pijl: punthaak 162">
                    <a:extLst>
                      <a:ext uri="{FF2B5EF4-FFF2-40B4-BE49-F238E27FC236}">
                        <a16:creationId xmlns:a16="http://schemas.microsoft.com/office/drawing/2014/main" id="{F13CFDAC-8B80-4B8F-9F6D-2F42A8F5C5F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22" name="Groep 121">
                <a:extLst>
                  <a:ext uri="{FF2B5EF4-FFF2-40B4-BE49-F238E27FC236}">
                    <a16:creationId xmlns:a16="http://schemas.microsoft.com/office/drawing/2014/main" id="{41E81315-1C11-4B00-BC86-94450ADCAED6}"/>
                  </a:ext>
                </a:extLst>
              </p:cNvPr>
              <p:cNvGrpSpPr/>
              <p:nvPr userDrawn="1"/>
            </p:nvGrpSpPr>
            <p:grpSpPr>
              <a:xfrm>
                <a:off x="-3326107" y="720303"/>
                <a:ext cx="182598" cy="143759"/>
                <a:chOff x="-3634116" y="700986"/>
                <a:chExt cx="182598" cy="143759"/>
              </a:xfrm>
            </p:grpSpPr>
            <p:grpSp>
              <p:nvGrpSpPr>
                <p:cNvPr id="151" name="Groep 150">
                  <a:extLst>
                    <a:ext uri="{FF2B5EF4-FFF2-40B4-BE49-F238E27FC236}">
                      <a16:creationId xmlns:a16="http://schemas.microsoft.com/office/drawing/2014/main" id="{3161ACFA-1D26-4EDA-AA2F-286D774DF7E1}"/>
                    </a:ext>
                  </a:extLst>
                </p:cNvPr>
                <p:cNvGrpSpPr/>
                <p:nvPr userDrawn="1"/>
              </p:nvGrpSpPr>
              <p:grpSpPr>
                <a:xfrm>
                  <a:off x="-3634116" y="700986"/>
                  <a:ext cx="182598" cy="143759"/>
                  <a:chOff x="-3634116" y="700986"/>
                  <a:chExt cx="182598" cy="143759"/>
                </a:xfrm>
              </p:grpSpPr>
              <p:cxnSp>
                <p:nvCxnSpPr>
                  <p:cNvPr id="155" name="Rechte verbindingslijn 154">
                    <a:extLst>
                      <a:ext uri="{FF2B5EF4-FFF2-40B4-BE49-F238E27FC236}">
                        <a16:creationId xmlns:a16="http://schemas.microsoft.com/office/drawing/2014/main" id="{91490761-B7A1-4291-B068-FCDF7F00A6C7}"/>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56" name="Rechte verbindingslijn 155">
                    <a:extLst>
                      <a:ext uri="{FF2B5EF4-FFF2-40B4-BE49-F238E27FC236}">
                        <a16:creationId xmlns:a16="http://schemas.microsoft.com/office/drawing/2014/main" id="{CECA5F69-53D1-4B9E-AC43-9E8CC639857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57" name="Rechte verbindingslijn 156">
                    <a:extLst>
                      <a:ext uri="{FF2B5EF4-FFF2-40B4-BE49-F238E27FC236}">
                        <a16:creationId xmlns:a16="http://schemas.microsoft.com/office/drawing/2014/main" id="{A1EA07B5-A594-4B5B-94F2-5978767442AC}"/>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0F096A88-C08E-48D5-B5AE-2CDF4A2E3996}"/>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BC3BD5DA-5E3A-4ED2-96C4-D58767C2C574}"/>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52" name="Groep 151">
                  <a:extLst>
                    <a:ext uri="{FF2B5EF4-FFF2-40B4-BE49-F238E27FC236}">
                      <a16:creationId xmlns:a16="http://schemas.microsoft.com/office/drawing/2014/main" id="{F63EB376-17DE-4E7D-A6A9-E89F2F733A41}"/>
                    </a:ext>
                  </a:extLst>
                </p:cNvPr>
                <p:cNvGrpSpPr/>
                <p:nvPr userDrawn="1"/>
              </p:nvGrpSpPr>
              <p:grpSpPr>
                <a:xfrm>
                  <a:off x="-3634047" y="735854"/>
                  <a:ext cx="88801" cy="72568"/>
                  <a:chOff x="-2091059" y="1395403"/>
                  <a:chExt cx="157316" cy="128558"/>
                </a:xfrm>
              </p:grpSpPr>
              <p:sp>
                <p:nvSpPr>
                  <p:cNvPr id="153" name="Rechthoek 152">
                    <a:extLst>
                      <a:ext uri="{FF2B5EF4-FFF2-40B4-BE49-F238E27FC236}">
                        <a16:creationId xmlns:a16="http://schemas.microsoft.com/office/drawing/2014/main" id="{CEA3B7AE-3DD5-4F8C-AE3C-9691071AB4A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54" name="Pijl: punthaak 153">
                    <a:extLst>
                      <a:ext uri="{FF2B5EF4-FFF2-40B4-BE49-F238E27FC236}">
                        <a16:creationId xmlns:a16="http://schemas.microsoft.com/office/drawing/2014/main" id="{F5C263C2-B4CF-40E8-B167-0F4BE491556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23" name="Rechte verbindingslijn 122">
                <a:extLst>
                  <a:ext uri="{FF2B5EF4-FFF2-40B4-BE49-F238E27FC236}">
                    <a16:creationId xmlns:a16="http://schemas.microsoft.com/office/drawing/2014/main" id="{8F5AA45A-C3DE-4BFF-B218-4C4CAA821B83}"/>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24" name="Rechte verbindingslijn 123">
                <a:extLst>
                  <a:ext uri="{FF2B5EF4-FFF2-40B4-BE49-F238E27FC236}">
                    <a16:creationId xmlns:a16="http://schemas.microsoft.com/office/drawing/2014/main" id="{5CAA400B-DEC4-4FB2-B486-6D72AC11382E}"/>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25" name="Groep 124">
                <a:extLst>
                  <a:ext uri="{FF2B5EF4-FFF2-40B4-BE49-F238E27FC236}">
                    <a16:creationId xmlns:a16="http://schemas.microsoft.com/office/drawing/2014/main" id="{44322D18-19A6-4D53-854D-E4DC5BE9C0D7}"/>
                  </a:ext>
                </a:extLst>
              </p:cNvPr>
              <p:cNvGrpSpPr/>
              <p:nvPr userDrawn="1"/>
            </p:nvGrpSpPr>
            <p:grpSpPr>
              <a:xfrm>
                <a:off x="-2425037" y="370226"/>
                <a:ext cx="357690" cy="330595"/>
                <a:chOff x="-2721817" y="347336"/>
                <a:chExt cx="432805" cy="400021"/>
              </a:xfrm>
            </p:grpSpPr>
            <p:sp>
              <p:nvSpPr>
                <p:cNvPr id="140" name="Rechthoek 139">
                  <a:extLst>
                    <a:ext uri="{FF2B5EF4-FFF2-40B4-BE49-F238E27FC236}">
                      <a16:creationId xmlns:a16="http://schemas.microsoft.com/office/drawing/2014/main" id="{358E810A-ACB9-42EE-9A07-57BBC12CDA6E}"/>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41" name="Groep 140">
                  <a:extLst>
                    <a:ext uri="{FF2B5EF4-FFF2-40B4-BE49-F238E27FC236}">
                      <a16:creationId xmlns:a16="http://schemas.microsoft.com/office/drawing/2014/main" id="{DA89C18F-1677-4F3E-BD3F-2C1D3AA94E37}"/>
                    </a:ext>
                  </a:extLst>
                </p:cNvPr>
                <p:cNvGrpSpPr/>
                <p:nvPr userDrawn="1"/>
              </p:nvGrpSpPr>
              <p:grpSpPr>
                <a:xfrm>
                  <a:off x="-2652453" y="431583"/>
                  <a:ext cx="294076" cy="231526"/>
                  <a:chOff x="-3634116" y="700986"/>
                  <a:chExt cx="182598" cy="143759"/>
                </a:xfrm>
              </p:grpSpPr>
              <p:grpSp>
                <p:nvGrpSpPr>
                  <p:cNvPr id="142" name="Groep 141">
                    <a:extLst>
                      <a:ext uri="{FF2B5EF4-FFF2-40B4-BE49-F238E27FC236}">
                        <a16:creationId xmlns:a16="http://schemas.microsoft.com/office/drawing/2014/main" id="{A832B5F8-F8CE-49A8-8EA2-E8330158BC5B}"/>
                      </a:ext>
                    </a:extLst>
                  </p:cNvPr>
                  <p:cNvGrpSpPr/>
                  <p:nvPr userDrawn="1"/>
                </p:nvGrpSpPr>
                <p:grpSpPr>
                  <a:xfrm>
                    <a:off x="-3634116" y="700986"/>
                    <a:ext cx="182598" cy="143759"/>
                    <a:chOff x="-3634116" y="700986"/>
                    <a:chExt cx="182598" cy="143759"/>
                  </a:xfrm>
                </p:grpSpPr>
                <p:cxnSp>
                  <p:nvCxnSpPr>
                    <p:cNvPr id="146" name="Rechte verbindingslijn 145">
                      <a:extLst>
                        <a:ext uri="{FF2B5EF4-FFF2-40B4-BE49-F238E27FC236}">
                          <a16:creationId xmlns:a16="http://schemas.microsoft.com/office/drawing/2014/main" id="{85E62F61-E8B2-411A-BFC8-675CBAB2EB9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47" name="Rechte verbindingslijn 146">
                      <a:extLst>
                        <a:ext uri="{FF2B5EF4-FFF2-40B4-BE49-F238E27FC236}">
                          <a16:creationId xmlns:a16="http://schemas.microsoft.com/office/drawing/2014/main" id="{BBCFEEE0-C62E-43D9-B97E-99B1896D35F5}"/>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48" name="Rechte verbindingslijn 147">
                      <a:extLst>
                        <a:ext uri="{FF2B5EF4-FFF2-40B4-BE49-F238E27FC236}">
                          <a16:creationId xmlns:a16="http://schemas.microsoft.com/office/drawing/2014/main" id="{6EA2F7D8-EBAF-4355-980F-EBDDED914E6F}"/>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64FFA6F3-377B-48AA-B380-87C775391FD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F034AB95-FA9C-4A3B-A554-949C96B411A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43" name="Groep 142">
                    <a:extLst>
                      <a:ext uri="{FF2B5EF4-FFF2-40B4-BE49-F238E27FC236}">
                        <a16:creationId xmlns:a16="http://schemas.microsoft.com/office/drawing/2014/main" id="{58E1A9E3-B3CB-4253-929C-E3EFFDE174BC}"/>
                      </a:ext>
                    </a:extLst>
                  </p:cNvPr>
                  <p:cNvGrpSpPr/>
                  <p:nvPr userDrawn="1"/>
                </p:nvGrpSpPr>
                <p:grpSpPr>
                  <a:xfrm>
                    <a:off x="-3634047" y="735854"/>
                    <a:ext cx="88801" cy="72568"/>
                    <a:chOff x="-2091059" y="1395403"/>
                    <a:chExt cx="157316" cy="128558"/>
                  </a:xfrm>
                </p:grpSpPr>
                <p:sp>
                  <p:nvSpPr>
                    <p:cNvPr id="144" name="Rechthoek 143">
                      <a:extLst>
                        <a:ext uri="{FF2B5EF4-FFF2-40B4-BE49-F238E27FC236}">
                          <a16:creationId xmlns:a16="http://schemas.microsoft.com/office/drawing/2014/main" id="{BF4250AC-4707-4763-B482-A981E0E28A4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45" name="Pijl: punthaak 144">
                      <a:extLst>
                        <a:ext uri="{FF2B5EF4-FFF2-40B4-BE49-F238E27FC236}">
                          <a16:creationId xmlns:a16="http://schemas.microsoft.com/office/drawing/2014/main" id="{8EF339D4-26D5-45BF-8A76-5FC5DFF9818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26" name="Groep 125">
                <a:extLst>
                  <a:ext uri="{FF2B5EF4-FFF2-40B4-BE49-F238E27FC236}">
                    <a16:creationId xmlns:a16="http://schemas.microsoft.com/office/drawing/2014/main" id="{43871001-63E9-41F4-841D-BFD972B8CF60}"/>
                  </a:ext>
                </a:extLst>
              </p:cNvPr>
              <p:cNvGrpSpPr/>
              <p:nvPr userDrawn="1"/>
            </p:nvGrpSpPr>
            <p:grpSpPr>
              <a:xfrm>
                <a:off x="-2425037" y="781500"/>
                <a:ext cx="357690" cy="330595"/>
                <a:chOff x="-2721817" y="782525"/>
                <a:chExt cx="432805" cy="400021"/>
              </a:xfrm>
            </p:grpSpPr>
            <p:sp>
              <p:nvSpPr>
                <p:cNvPr id="129" name="Rechthoek 128">
                  <a:extLst>
                    <a:ext uri="{FF2B5EF4-FFF2-40B4-BE49-F238E27FC236}">
                      <a16:creationId xmlns:a16="http://schemas.microsoft.com/office/drawing/2014/main" id="{59A9C48C-12A1-44E8-A5C7-E9AFE9F2D0A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30" name="Groep 129">
                  <a:extLst>
                    <a:ext uri="{FF2B5EF4-FFF2-40B4-BE49-F238E27FC236}">
                      <a16:creationId xmlns:a16="http://schemas.microsoft.com/office/drawing/2014/main" id="{38AD8E00-A3F7-46FF-8F28-5F10B64E068C}"/>
                    </a:ext>
                  </a:extLst>
                </p:cNvPr>
                <p:cNvGrpSpPr/>
                <p:nvPr userDrawn="1"/>
              </p:nvGrpSpPr>
              <p:grpSpPr>
                <a:xfrm>
                  <a:off x="-2652453" y="866772"/>
                  <a:ext cx="294076" cy="231526"/>
                  <a:chOff x="-3310843" y="700986"/>
                  <a:chExt cx="182598" cy="143759"/>
                </a:xfrm>
              </p:grpSpPr>
              <p:grpSp>
                <p:nvGrpSpPr>
                  <p:cNvPr id="131" name="Groep 130">
                    <a:extLst>
                      <a:ext uri="{FF2B5EF4-FFF2-40B4-BE49-F238E27FC236}">
                        <a16:creationId xmlns:a16="http://schemas.microsoft.com/office/drawing/2014/main" id="{C95E78A2-CAFC-440F-9CB9-5AE9CAEC32D7}"/>
                      </a:ext>
                    </a:extLst>
                  </p:cNvPr>
                  <p:cNvGrpSpPr/>
                  <p:nvPr userDrawn="1"/>
                </p:nvGrpSpPr>
                <p:grpSpPr>
                  <a:xfrm>
                    <a:off x="-3310843" y="700986"/>
                    <a:ext cx="182598" cy="143759"/>
                    <a:chOff x="-3310843" y="700986"/>
                    <a:chExt cx="182598" cy="143759"/>
                  </a:xfrm>
                </p:grpSpPr>
                <p:cxnSp>
                  <p:nvCxnSpPr>
                    <p:cNvPr id="135" name="Rechte verbindingslijn 134">
                      <a:extLst>
                        <a:ext uri="{FF2B5EF4-FFF2-40B4-BE49-F238E27FC236}">
                          <a16:creationId xmlns:a16="http://schemas.microsoft.com/office/drawing/2014/main" id="{10F19E7A-044C-4899-86D9-4A36D7F9E9F0}"/>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36" name="Rechte verbindingslijn 135">
                      <a:extLst>
                        <a:ext uri="{FF2B5EF4-FFF2-40B4-BE49-F238E27FC236}">
                          <a16:creationId xmlns:a16="http://schemas.microsoft.com/office/drawing/2014/main" id="{346990DD-8AB0-4310-AF77-A139D6FC605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37" name="Rechte verbindingslijn 136">
                      <a:extLst>
                        <a:ext uri="{FF2B5EF4-FFF2-40B4-BE49-F238E27FC236}">
                          <a16:creationId xmlns:a16="http://schemas.microsoft.com/office/drawing/2014/main" id="{5D8F6DB7-5E31-4578-9FA8-0D6CF8BEF4C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38" name="Rechte verbindingslijn 137">
                      <a:extLst>
                        <a:ext uri="{FF2B5EF4-FFF2-40B4-BE49-F238E27FC236}">
                          <a16:creationId xmlns:a16="http://schemas.microsoft.com/office/drawing/2014/main" id="{1D6D0D1B-8685-4304-934E-272E9B3869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9" name="Rechte verbindingslijn 138">
                      <a:extLst>
                        <a:ext uri="{FF2B5EF4-FFF2-40B4-BE49-F238E27FC236}">
                          <a16:creationId xmlns:a16="http://schemas.microsoft.com/office/drawing/2014/main" id="{66FBD082-E217-4D78-B2DC-A4C9D1402268}"/>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32" name="Groep 131">
                    <a:extLst>
                      <a:ext uri="{FF2B5EF4-FFF2-40B4-BE49-F238E27FC236}">
                        <a16:creationId xmlns:a16="http://schemas.microsoft.com/office/drawing/2014/main" id="{74F97F40-03B1-4029-8D64-8C6EA4545371}"/>
                      </a:ext>
                    </a:extLst>
                  </p:cNvPr>
                  <p:cNvGrpSpPr/>
                  <p:nvPr userDrawn="1"/>
                </p:nvGrpSpPr>
                <p:grpSpPr>
                  <a:xfrm flipH="1">
                    <a:off x="-3310774" y="735854"/>
                    <a:ext cx="88801" cy="72568"/>
                    <a:chOff x="-2091059" y="1395403"/>
                    <a:chExt cx="157316" cy="128558"/>
                  </a:xfrm>
                </p:grpSpPr>
                <p:sp>
                  <p:nvSpPr>
                    <p:cNvPr id="133" name="Rechthoek 132">
                      <a:extLst>
                        <a:ext uri="{FF2B5EF4-FFF2-40B4-BE49-F238E27FC236}">
                          <a16:creationId xmlns:a16="http://schemas.microsoft.com/office/drawing/2014/main" id="{F3BFF48C-FEA4-4BE9-B113-3B8757C18D9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134" name="Pijl: punthaak 133">
                      <a:extLst>
                        <a:ext uri="{FF2B5EF4-FFF2-40B4-BE49-F238E27FC236}">
                          <a16:creationId xmlns:a16="http://schemas.microsoft.com/office/drawing/2014/main" id="{4D18472B-24FC-4A1B-968E-33BC60DC745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27" name="Rechthoek 126">
                <a:extLst>
                  <a:ext uri="{FF2B5EF4-FFF2-40B4-BE49-F238E27FC236}">
                    <a16:creationId xmlns:a16="http://schemas.microsoft.com/office/drawing/2014/main" id="{3E44B71E-0E4C-4FD8-9D24-A6F08558D499}"/>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28" name="Rechthoek 127">
                <a:extLst>
                  <a:ext uri="{FF2B5EF4-FFF2-40B4-BE49-F238E27FC236}">
                    <a16:creationId xmlns:a16="http://schemas.microsoft.com/office/drawing/2014/main" id="{DE7C3B6E-B7A4-45F7-83F4-0512C32756C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07" name="Ovaal 106">
              <a:extLst>
                <a:ext uri="{FF2B5EF4-FFF2-40B4-BE49-F238E27FC236}">
                  <a16:creationId xmlns:a16="http://schemas.microsoft.com/office/drawing/2014/main" id="{84B12AA8-C68F-4D57-B490-3A1208C557F0}"/>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8" name="Ovaal 107">
              <a:extLst>
                <a:ext uri="{FF2B5EF4-FFF2-40B4-BE49-F238E27FC236}">
                  <a16:creationId xmlns:a16="http://schemas.microsoft.com/office/drawing/2014/main" id="{8CE3F63A-AEBF-4F6D-A347-6BF7FE33F652}"/>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09" name="Ovaal 108">
              <a:extLst>
                <a:ext uri="{FF2B5EF4-FFF2-40B4-BE49-F238E27FC236}">
                  <a16:creationId xmlns:a16="http://schemas.microsoft.com/office/drawing/2014/main" id="{3D2088C1-73AA-46F5-9BBA-0E5462264923}"/>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0" name="Ovaal 109">
              <a:extLst>
                <a:ext uri="{FF2B5EF4-FFF2-40B4-BE49-F238E27FC236}">
                  <a16:creationId xmlns:a16="http://schemas.microsoft.com/office/drawing/2014/main" id="{95D4F32F-1038-4D16-9F9B-59CCD7558949}"/>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11" name="Meer informatie">
              <a:extLst>
                <a:ext uri="{FF2B5EF4-FFF2-40B4-BE49-F238E27FC236}">
                  <a16:creationId xmlns:a16="http://schemas.microsoft.com/office/drawing/2014/main" id="{5271B1AC-5DBF-4583-970B-238F23BCF3FA}"/>
                </a:ext>
              </a:extLst>
            </p:cNvPr>
            <p:cNvGrpSpPr/>
            <p:nvPr userDrawn="1"/>
          </p:nvGrpSpPr>
          <p:grpSpPr>
            <a:xfrm>
              <a:off x="-3838247" y="5264509"/>
              <a:ext cx="3592791" cy="598458"/>
              <a:chOff x="-3741486" y="4170042"/>
              <a:chExt cx="3592791" cy="598458"/>
            </a:xfrm>
          </p:grpSpPr>
          <p:sp>
            <p:nvSpPr>
              <p:cNvPr id="115" name="Freeform 101">
                <a:extLst>
                  <a:ext uri="{FF2B5EF4-FFF2-40B4-BE49-F238E27FC236}">
                    <a16:creationId xmlns:a16="http://schemas.microsoft.com/office/drawing/2014/main" id="{97F3650A-CAC8-42A6-A50E-832A1A51E9EE}"/>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16" name="Rechthoek 115">
                <a:extLst>
                  <a:ext uri="{FF2B5EF4-FFF2-40B4-BE49-F238E27FC236}">
                    <a16:creationId xmlns:a16="http://schemas.microsoft.com/office/drawing/2014/main" id="{AA59FA50-1195-4F91-B5F5-A47CD1763AD8}"/>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12" name="Rechthoek 111">
              <a:extLst>
                <a:ext uri="{FF2B5EF4-FFF2-40B4-BE49-F238E27FC236}">
                  <a16:creationId xmlns:a16="http://schemas.microsoft.com/office/drawing/2014/main" id="{27DAFE6B-DFBA-4A11-8F1B-37E906C2DF3E}"/>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13" name="Ovaal 112">
              <a:extLst>
                <a:ext uri="{FF2B5EF4-FFF2-40B4-BE49-F238E27FC236}">
                  <a16:creationId xmlns:a16="http://schemas.microsoft.com/office/drawing/2014/main" id="{2115BDBD-C991-4894-9446-8A44259F04AB}"/>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4" name="Ovaal 113">
              <a:extLst>
                <a:ext uri="{FF2B5EF4-FFF2-40B4-BE49-F238E27FC236}">
                  <a16:creationId xmlns:a16="http://schemas.microsoft.com/office/drawing/2014/main" id="{092853D8-FB04-4857-BA3F-7A714D17E792}"/>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93" name="Rechthoek 92">
              <a:extLst>
                <a:ext uri="{FF2B5EF4-FFF2-40B4-BE49-F238E27FC236}">
                  <a16:creationId xmlns:a16="http://schemas.microsoft.com/office/drawing/2014/main" id="{20AED84D-8743-4E12-96B1-3257F74F9856}"/>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94" name="Rechthoek 93">
              <a:extLst>
                <a:ext uri="{FF2B5EF4-FFF2-40B4-BE49-F238E27FC236}">
                  <a16:creationId xmlns:a16="http://schemas.microsoft.com/office/drawing/2014/main" id="{D8B51B67-5D71-4843-A08B-861E1F6F184E}"/>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95" name="Rechthoek 94">
              <a:extLst>
                <a:ext uri="{FF2B5EF4-FFF2-40B4-BE49-F238E27FC236}">
                  <a16:creationId xmlns:a16="http://schemas.microsoft.com/office/drawing/2014/main" id="{E93D7F1D-B5A5-404E-9884-A79C88A2DDA9}"/>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00" name="Rechte verbindingslijn 99">
              <a:extLst>
                <a:ext uri="{FF2B5EF4-FFF2-40B4-BE49-F238E27FC236}">
                  <a16:creationId xmlns:a16="http://schemas.microsoft.com/office/drawing/2014/main" id="{05A2F3D6-9108-4CC6-BD43-5D08E082D5A4}"/>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01" name="Rechte verbindingslijn 100">
              <a:extLst>
                <a:ext uri="{FF2B5EF4-FFF2-40B4-BE49-F238E27FC236}">
                  <a16:creationId xmlns:a16="http://schemas.microsoft.com/office/drawing/2014/main" id="{4AC8056C-4D98-4A4B-8C65-69D6A0C5C25E}"/>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02" name="Rechte verbindingslijn 101">
              <a:extLst>
                <a:ext uri="{FF2B5EF4-FFF2-40B4-BE49-F238E27FC236}">
                  <a16:creationId xmlns:a16="http://schemas.microsoft.com/office/drawing/2014/main" id="{11CA3CE3-7E5F-4029-A746-52D14DD0E98C}"/>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03" name="Rechte verbindingslijn 102">
              <a:extLst>
                <a:ext uri="{FF2B5EF4-FFF2-40B4-BE49-F238E27FC236}">
                  <a16:creationId xmlns:a16="http://schemas.microsoft.com/office/drawing/2014/main" id="{2E46565C-186F-4EF3-97FE-C870FC162F14}"/>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98" name="Rechthoek 97">
              <a:extLst>
                <a:ext uri="{FF2B5EF4-FFF2-40B4-BE49-F238E27FC236}">
                  <a16:creationId xmlns:a16="http://schemas.microsoft.com/office/drawing/2014/main" id="{668A0A27-5A41-44FC-89C9-7CD120618663}"/>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99" name="Rechthoek 98">
              <a:extLst>
                <a:ext uri="{FF2B5EF4-FFF2-40B4-BE49-F238E27FC236}">
                  <a16:creationId xmlns:a16="http://schemas.microsoft.com/office/drawing/2014/main" id="{1C4988C2-C6E1-42E5-820A-9C8D1291B983}"/>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260" name="Rechthoek 259">
              <a:extLst>
                <a:ext uri="{FF2B5EF4-FFF2-40B4-BE49-F238E27FC236}">
                  <a16:creationId xmlns:a16="http://schemas.microsoft.com/office/drawing/2014/main" id="{9CBE7B2F-B41A-4CAC-8154-A2A265D3E720}"/>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261" name="Ovaal 260">
              <a:extLst>
                <a:ext uri="{FF2B5EF4-FFF2-40B4-BE49-F238E27FC236}">
                  <a16:creationId xmlns:a16="http://schemas.microsoft.com/office/drawing/2014/main" id="{CFA48447-7251-4AB6-AEDE-6B64BF284C41}"/>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62" name="Ovaal 261">
              <a:extLst>
                <a:ext uri="{FF2B5EF4-FFF2-40B4-BE49-F238E27FC236}">
                  <a16:creationId xmlns:a16="http://schemas.microsoft.com/office/drawing/2014/main" id="{3BACBA60-80CA-4558-9B89-F2F8AFCE4FA7}"/>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65" name="Rechthoek 264">
              <a:extLst>
                <a:ext uri="{FF2B5EF4-FFF2-40B4-BE49-F238E27FC236}">
                  <a16:creationId xmlns:a16="http://schemas.microsoft.com/office/drawing/2014/main" id="{A302C622-D4EF-420E-B585-48EB1972FDD5}"/>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79" name="Tekstvak 178">
            <a:extLst>
              <a:ext uri="{FF2B5EF4-FFF2-40B4-BE49-F238E27FC236}">
                <a16:creationId xmlns:a16="http://schemas.microsoft.com/office/drawing/2014/main" id="{2556492B-1B31-4819-8570-0F61358BC416}"/>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7651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Table 25/75%">
    <p:spTree>
      <p:nvGrpSpPr>
        <p:cNvPr id="1" name=""/>
        <p:cNvGrpSpPr/>
        <p:nvPr/>
      </p:nvGrpSpPr>
      <p:grpSpPr>
        <a:xfrm>
          <a:off x="0" y="0"/>
          <a:ext cx="0" cy="0"/>
          <a:chOff x="0" y="0"/>
          <a:chExt cx="0" cy="0"/>
        </a:xfrm>
      </p:grpSpPr>
      <p:sp>
        <p:nvSpPr>
          <p:cNvPr id="118" name="TextBox 7">
            <a:extLst>
              <a:ext uri="{FF2B5EF4-FFF2-40B4-BE49-F238E27FC236}">
                <a16:creationId xmlns:a16="http://schemas.microsoft.com/office/drawing/2014/main" id="{4CE46CD6-7D7C-42A1-99F3-9AD3CCD1AF03}"/>
              </a:ext>
            </a:extLst>
          </p:cNvPr>
          <p:cNvSpPr txBox="1"/>
          <p:nvPr userDrawn="1"/>
        </p:nvSpPr>
        <p:spPr>
          <a:xfrm>
            <a:off x="-11595" y="6389966"/>
            <a:ext cx="12207460" cy="468034"/>
          </a:xfrm>
          <a:prstGeom prst="rect">
            <a:avLst/>
          </a:prstGeom>
          <a:solidFill>
            <a:schemeClr val="tx2"/>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ijdelijke aanduiding voor dianummer 5">
            <a:extLst>
              <a:ext uri="{FF2B5EF4-FFF2-40B4-BE49-F238E27FC236}">
                <a16:creationId xmlns:a16="http://schemas.microsoft.com/office/drawing/2014/main" id="{D1DD4062-11C9-402E-8F03-5579333AC7A5}"/>
              </a:ext>
            </a:extLst>
          </p:cNvPr>
          <p:cNvSpPr>
            <a:spLocks noGrp="1"/>
          </p:cNvSpPr>
          <p:nvPr>
            <p:ph type="sldNum" sz="quarter" idx="4"/>
          </p:nvPr>
        </p:nvSpPr>
        <p:spPr>
          <a:xfrm>
            <a:off x="10436206" y="6467434"/>
            <a:ext cx="1093080"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noProof="0" smtClean="0"/>
              <a:pPr/>
              <a:t>‹#›</a:t>
            </a:fld>
            <a:endParaRPr lang="en-GB" noProof="0"/>
          </a:p>
        </p:txBody>
      </p:sp>
      <p:graphicFrame>
        <p:nvGraphicFramePr>
          <p:cNvPr id="120" name="Table 13">
            <a:extLst>
              <a:ext uri="{FF2B5EF4-FFF2-40B4-BE49-F238E27FC236}">
                <a16:creationId xmlns:a16="http://schemas.microsoft.com/office/drawing/2014/main" id="{F38F9BC0-B060-420B-9B59-C9BEAAEAD5DA}"/>
              </a:ext>
            </a:extLst>
          </p:cNvPr>
          <p:cNvGraphicFramePr>
            <a:graphicFrameLocks noGrp="1"/>
          </p:cNvGraphicFramePr>
          <p:nvPr userDrawn="1">
            <p:extLst/>
          </p:nvPr>
        </p:nvGraphicFramePr>
        <p:xfrm>
          <a:off x="519791" y="6389966"/>
          <a:ext cx="10996083" cy="468000"/>
        </p:xfrm>
        <a:graphic>
          <a:graphicData uri="http://schemas.openxmlformats.org/drawingml/2006/table">
            <a:tbl>
              <a:tblPr firstRow="1" firstCol="1" bandRow="1"/>
              <a:tblGrid>
                <a:gridCol w="1377475">
                  <a:extLst>
                    <a:ext uri="{9D8B030D-6E8A-4147-A177-3AD203B41FA5}">
                      <a16:colId xmlns:a16="http://schemas.microsoft.com/office/drawing/2014/main" val="4250468558"/>
                    </a:ext>
                  </a:extLst>
                </a:gridCol>
                <a:gridCol w="1377475">
                  <a:extLst>
                    <a:ext uri="{9D8B030D-6E8A-4147-A177-3AD203B41FA5}">
                      <a16:colId xmlns:a16="http://schemas.microsoft.com/office/drawing/2014/main" val="1361851905"/>
                    </a:ext>
                  </a:extLst>
                </a:gridCol>
                <a:gridCol w="5486183">
                  <a:extLst>
                    <a:ext uri="{9D8B030D-6E8A-4147-A177-3AD203B41FA5}">
                      <a16:colId xmlns:a16="http://schemas.microsoft.com/office/drawing/2014/main" val="3342618041"/>
                    </a:ext>
                  </a:extLst>
                </a:gridCol>
                <a:gridCol w="1518932">
                  <a:extLst>
                    <a:ext uri="{9D8B030D-6E8A-4147-A177-3AD203B41FA5}">
                      <a16:colId xmlns:a16="http://schemas.microsoft.com/office/drawing/2014/main" val="1998080804"/>
                    </a:ext>
                  </a:extLst>
                </a:gridCol>
                <a:gridCol w="1236018">
                  <a:extLst>
                    <a:ext uri="{9D8B030D-6E8A-4147-A177-3AD203B41FA5}">
                      <a16:colId xmlns:a16="http://schemas.microsoft.com/office/drawing/2014/main" val="1731851268"/>
                    </a:ext>
                  </a:extLst>
                </a:gridCol>
              </a:tblGrid>
              <a:tr h="468000">
                <a:tc>
                  <a:txBody>
                    <a:bodyPr/>
                    <a:lstStyle/>
                    <a:p>
                      <a:pP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6000"/>
                        </a:lnSpc>
                        <a:spcAft>
                          <a:spcPts val="0"/>
                        </a:spcAft>
                      </a:pPr>
                      <a:r>
                        <a:rPr lang="en-US" sz="1100" kern="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ctr">
                        <a:lnSpc>
                          <a:spcPct val="105000"/>
                        </a:lnSpc>
                        <a:spcAft>
                          <a:spcPts val="0"/>
                        </a:spcAft>
                      </a:pPr>
                      <a:r>
                        <a:rPr lang="en-GB"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a:noFill/>
                    </a:lnT>
                    <a:lnB>
                      <a:noFill/>
                    </a:lnB>
                  </a:tcPr>
                </a:tc>
                <a:tc>
                  <a:txBody>
                    <a:bodyPr/>
                    <a:lstStyle/>
                    <a:p>
                      <a:pPr algn="r">
                        <a:lnSpc>
                          <a:spcPct val="105000"/>
                        </a:lnSpc>
                        <a:spcAft>
                          <a:spcPts val="0"/>
                        </a:spcAf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9525"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a:noFill/>
                    </a:lnT>
                    <a:lnB>
                      <a:noFill/>
                    </a:lnB>
                  </a:tcPr>
                </a:tc>
                <a:extLst>
                  <a:ext uri="{0D108BD9-81ED-4DB2-BD59-A6C34878D82A}">
                    <a16:rowId xmlns:a16="http://schemas.microsoft.com/office/drawing/2014/main" val="1252653635"/>
                  </a:ext>
                </a:extLst>
              </a:tr>
            </a:tbl>
          </a:graphicData>
        </a:graphic>
      </p:graphicFrame>
      <p:pic>
        <p:nvPicPr>
          <p:cNvPr id="121" name="Picture 2">
            <a:extLst>
              <a:ext uri="{FF2B5EF4-FFF2-40B4-BE49-F238E27FC236}">
                <a16:creationId xmlns:a16="http://schemas.microsoft.com/office/drawing/2014/main" id="{19F4C063-8B92-4446-A53B-A4D97734B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9791" y="6208122"/>
            <a:ext cx="1440984" cy="831687"/>
          </a:xfrm>
          <a:prstGeom prst="rect">
            <a:avLst/>
          </a:prstGeom>
        </p:spPr>
      </p:pic>
      <p:sp>
        <p:nvSpPr>
          <p:cNvPr id="123" name="Tijdelijke aanduiding voor datum 3">
            <a:extLst>
              <a:ext uri="{FF2B5EF4-FFF2-40B4-BE49-F238E27FC236}">
                <a16:creationId xmlns:a16="http://schemas.microsoft.com/office/drawing/2014/main" id="{2CC744D7-98C2-45A4-B5C7-EE58F02159C9}"/>
              </a:ext>
            </a:extLst>
          </p:cNvPr>
          <p:cNvSpPr>
            <a:spLocks noGrp="1"/>
          </p:cNvSpPr>
          <p:nvPr>
            <p:ph type="dt" sz="half" idx="2"/>
          </p:nvPr>
        </p:nvSpPr>
        <p:spPr>
          <a:xfrm>
            <a:off x="8849355" y="6467434"/>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15 June 2022</a:t>
            </a:r>
            <a:endParaRPr lang="en-GB" noProof="0"/>
          </a:p>
        </p:txBody>
      </p:sp>
      <p:sp>
        <p:nvSpPr>
          <p:cNvPr id="124" name="Tijdelijke aanduiding voor voettekst 4">
            <a:extLst>
              <a:ext uri="{FF2B5EF4-FFF2-40B4-BE49-F238E27FC236}">
                <a16:creationId xmlns:a16="http://schemas.microsoft.com/office/drawing/2014/main" id="{CFDE2F73-EAF7-4749-8E80-A1C004A8E99B}"/>
              </a:ext>
            </a:extLst>
          </p:cNvPr>
          <p:cNvSpPr>
            <a:spLocks noGrp="1"/>
          </p:cNvSpPr>
          <p:nvPr>
            <p:ph type="ftr" sz="quarter" idx="3"/>
          </p:nvPr>
        </p:nvSpPr>
        <p:spPr>
          <a:xfrm>
            <a:off x="3341747" y="6469029"/>
            <a:ext cx="5326210" cy="365125"/>
          </a:xfrm>
          <a:prstGeom prst="rect">
            <a:avLst/>
          </a:prstGeom>
        </p:spPr>
        <p:txBody>
          <a:bodyPr vert="horz" lIns="91440" tIns="45720" rIns="91440" bIns="45720" rtlCol="0" anchor="ctr"/>
          <a:lstStyle>
            <a:lvl1pPr algn="ctr">
              <a:defRPr sz="1100">
                <a:solidFill>
                  <a:schemeClr val="tx1"/>
                </a:solidFill>
              </a:defRPr>
            </a:lvl1pPr>
          </a:lstStyle>
          <a:p>
            <a:r>
              <a:rPr lang="en-GB" noProof="0" smtClean="0"/>
              <a:t>Training - Non clinical PKPD data exploration</a:t>
            </a:r>
            <a:endParaRPr lang="en-GB" noProof="0"/>
          </a:p>
        </p:txBody>
      </p:sp>
      <p:sp>
        <p:nvSpPr>
          <p:cNvPr id="2" name="Title 1"/>
          <p:cNvSpPr>
            <a:spLocks noGrp="1"/>
          </p:cNvSpPr>
          <p:nvPr>
            <p:ph type="title" hasCustomPrompt="1"/>
          </p:nvPr>
        </p:nvSpPr>
        <p:spPr/>
        <p:txBody>
          <a:bodyPr/>
          <a:lstStyle>
            <a:lvl1pPr>
              <a:defRPr/>
            </a:lvl1pPr>
          </a:lstStyle>
          <a:p>
            <a:r>
              <a:rPr lang="en-GB" noProof="0"/>
              <a:t>Add a slide title</a:t>
            </a:r>
          </a:p>
        </p:txBody>
      </p:sp>
      <p:sp>
        <p:nvSpPr>
          <p:cNvPr id="4" name="Rechthoek 3">
            <a:extLst>
              <a:ext uri="{FF2B5EF4-FFF2-40B4-BE49-F238E27FC236}">
                <a16:creationId xmlns:a16="http://schemas.microsoft.com/office/drawing/2014/main" id="{F7DC5027-AF60-4C03-81AB-F3344E446AFB}"/>
              </a:ext>
            </a:extLst>
          </p:cNvPr>
          <p:cNvSpPr/>
          <p:nvPr userDrawn="1"/>
        </p:nvSpPr>
        <p:spPr>
          <a:xfrm>
            <a:off x="0" y="-889606"/>
            <a:ext cx="6629400" cy="728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b="1" noProof="0"/>
              <a:t>Text and Table 25/75%</a:t>
            </a:r>
          </a:p>
        </p:txBody>
      </p:sp>
      <p:sp>
        <p:nvSpPr>
          <p:cNvPr id="5" name="Tijdelijke aanduiding voor inhoud 4">
            <a:extLst>
              <a:ext uri="{FF2B5EF4-FFF2-40B4-BE49-F238E27FC236}">
                <a16:creationId xmlns:a16="http://schemas.microsoft.com/office/drawing/2014/main" id="{37B33D27-0279-4E56-AD24-6F648821B829}"/>
              </a:ext>
            </a:extLst>
          </p:cNvPr>
          <p:cNvSpPr>
            <a:spLocks noGrp="1"/>
          </p:cNvSpPr>
          <p:nvPr>
            <p:ph sz="quarter" idx="16"/>
          </p:nvPr>
        </p:nvSpPr>
        <p:spPr>
          <a:xfrm>
            <a:off x="4290550" y="1252538"/>
            <a:ext cx="7252150" cy="4821237"/>
          </a:xfrm>
        </p:spPr>
        <p:txBody>
          <a:bodyPr>
            <a:normAutofit/>
          </a:bodyPr>
          <a:lstStyle>
            <a:lvl1pPr marL="0" indent="0">
              <a:buNone/>
              <a:defRPr sz="100" spc="0">
                <a:solidFill>
                  <a:schemeClr val="bg1"/>
                </a:solidFill>
              </a:defRPr>
            </a:lvl1pPr>
            <a:lvl2pPr>
              <a:defRPr sz="1600" spc="0">
                <a:solidFill>
                  <a:schemeClr val="bg2">
                    <a:lumMod val="50000"/>
                  </a:schemeClr>
                </a:solidFill>
              </a:defRPr>
            </a:lvl2pPr>
            <a:lvl3pPr>
              <a:defRPr sz="1600" spc="0">
                <a:solidFill>
                  <a:schemeClr val="bg2">
                    <a:lumMod val="50000"/>
                  </a:schemeClr>
                </a:solidFill>
              </a:defRPr>
            </a:lvl3pPr>
            <a:lvl4pPr>
              <a:defRPr sz="1600" spc="0">
                <a:solidFill>
                  <a:schemeClr val="bg2">
                    <a:lumMod val="50000"/>
                  </a:schemeClr>
                </a:solidFill>
              </a:defRPr>
            </a:lvl4pPr>
            <a:lvl5pPr>
              <a:defRPr sz="1800" spc="0">
                <a:solidFill>
                  <a:schemeClr val="tx2"/>
                </a:solidFill>
              </a:defRPr>
            </a:lvl5pPr>
            <a:lvl6pPr>
              <a:defRPr sz="1600">
                <a:solidFill>
                  <a:schemeClr val="bg2">
                    <a:lumMod val="50000"/>
                  </a:schemeClr>
                </a:solidFill>
              </a:defRPr>
            </a:lvl6pPr>
            <a:lvl7pPr>
              <a:defRPr/>
            </a:lvl7pPr>
            <a:lvl8pPr>
              <a:defRPr sz="1600">
                <a:solidFill>
                  <a:schemeClr val="bg2">
                    <a:lumMod val="50000"/>
                  </a:schemeClr>
                </a:solidFill>
              </a:defRPr>
            </a:lvl8pPr>
          </a:lstStyle>
          <a:p>
            <a:pPr lvl="0"/>
            <a:endParaRPr lang="en-GB" noProof="0"/>
          </a:p>
        </p:txBody>
      </p:sp>
      <p:grpSp>
        <p:nvGrpSpPr>
          <p:cNvPr id="255" name="Instruction">
            <a:extLst>
              <a:ext uri="{FF2B5EF4-FFF2-40B4-BE49-F238E27FC236}">
                <a16:creationId xmlns:a16="http://schemas.microsoft.com/office/drawing/2014/main" id="{F66D2781-206B-4AD2-ACE6-B1194A1131F8}"/>
              </a:ext>
            </a:extLst>
          </p:cNvPr>
          <p:cNvGrpSpPr/>
          <p:nvPr userDrawn="1"/>
        </p:nvGrpSpPr>
        <p:grpSpPr>
          <a:xfrm>
            <a:off x="12391602" y="0"/>
            <a:ext cx="3183678" cy="3418198"/>
            <a:chOff x="12391601" y="0"/>
            <a:chExt cx="3183678" cy="3418198"/>
          </a:xfrm>
        </p:grpSpPr>
        <p:grpSp>
          <p:nvGrpSpPr>
            <p:cNvPr id="256" name="Meer informatie">
              <a:extLst>
                <a:ext uri="{FF2B5EF4-FFF2-40B4-BE49-F238E27FC236}">
                  <a16:creationId xmlns:a16="http://schemas.microsoft.com/office/drawing/2014/main" id="{43320290-38C4-4B2A-A4AA-09666F9E034E}"/>
                </a:ext>
              </a:extLst>
            </p:cNvPr>
            <p:cNvGrpSpPr/>
            <p:nvPr userDrawn="1"/>
          </p:nvGrpSpPr>
          <p:grpSpPr>
            <a:xfrm>
              <a:off x="12396764" y="2622893"/>
              <a:ext cx="3178515" cy="795305"/>
              <a:chOff x="-3741486" y="3347116"/>
              <a:chExt cx="3178515" cy="795305"/>
            </a:xfrm>
          </p:grpSpPr>
          <p:sp>
            <p:nvSpPr>
              <p:cNvPr id="278" name="Freeform 101">
                <a:extLst>
                  <a:ext uri="{FF2B5EF4-FFF2-40B4-BE49-F238E27FC236}">
                    <a16:creationId xmlns:a16="http://schemas.microsoft.com/office/drawing/2014/main" id="{D7A1BCB7-B9E5-4FE4-835E-30DC7777F8B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279" name="Rechthoek 278">
                <a:extLst>
                  <a:ext uri="{FF2B5EF4-FFF2-40B4-BE49-F238E27FC236}">
                    <a16:creationId xmlns:a16="http://schemas.microsoft.com/office/drawing/2014/main" id="{0A8905D1-F232-4BFB-A780-431FF554384C}"/>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80" name="Rechte verbindingslijn 279">
                <a:extLst>
                  <a:ext uri="{FF2B5EF4-FFF2-40B4-BE49-F238E27FC236}">
                    <a16:creationId xmlns:a16="http://schemas.microsoft.com/office/drawing/2014/main" id="{8CB039C9-3215-4230-8AC1-1C9EA0DE32E6}"/>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57" name="Rechthoek 256">
              <a:extLst>
                <a:ext uri="{FF2B5EF4-FFF2-40B4-BE49-F238E27FC236}">
                  <a16:creationId xmlns:a16="http://schemas.microsoft.com/office/drawing/2014/main" id="{2A97B120-EA99-482B-8B5C-BDB327D958D1}"/>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58" name="Ovaal 257">
              <a:extLst>
                <a:ext uri="{FF2B5EF4-FFF2-40B4-BE49-F238E27FC236}">
                  <a16:creationId xmlns:a16="http://schemas.microsoft.com/office/drawing/2014/main" id="{BC370268-12A2-4EA0-802E-E10DED73822F}"/>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59" name="Rechte verbindingslijn 258">
              <a:extLst>
                <a:ext uri="{FF2B5EF4-FFF2-40B4-BE49-F238E27FC236}">
                  <a16:creationId xmlns:a16="http://schemas.microsoft.com/office/drawing/2014/main" id="{EE36BF9D-1D82-453A-A4DD-B5EB4E032562}"/>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60" name="Rechte verbindingslijn 259">
              <a:extLst>
                <a:ext uri="{FF2B5EF4-FFF2-40B4-BE49-F238E27FC236}">
                  <a16:creationId xmlns:a16="http://schemas.microsoft.com/office/drawing/2014/main" id="{599309F9-9D00-477D-8D3C-1E7A41084EF3}"/>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61" name="Rechthoek 260">
              <a:extLst>
                <a:ext uri="{FF2B5EF4-FFF2-40B4-BE49-F238E27FC236}">
                  <a16:creationId xmlns:a16="http://schemas.microsoft.com/office/drawing/2014/main" id="{D3404013-F304-4293-A092-0DD03885F9E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62" name="Ovaal 261">
              <a:extLst>
                <a:ext uri="{FF2B5EF4-FFF2-40B4-BE49-F238E27FC236}">
                  <a16:creationId xmlns:a16="http://schemas.microsoft.com/office/drawing/2014/main" id="{C00A2F10-DDF2-4110-BB21-07CE6377107F}"/>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63" name="Rechthoek 262">
              <a:extLst>
                <a:ext uri="{FF2B5EF4-FFF2-40B4-BE49-F238E27FC236}">
                  <a16:creationId xmlns:a16="http://schemas.microsoft.com/office/drawing/2014/main" id="{5E8241E1-5C60-41EC-A20C-B6873FCF8F01}"/>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64" name="Groep 263">
              <a:extLst>
                <a:ext uri="{FF2B5EF4-FFF2-40B4-BE49-F238E27FC236}">
                  <a16:creationId xmlns:a16="http://schemas.microsoft.com/office/drawing/2014/main" id="{92F48461-ACA9-415A-A6A3-23DAB1A2E98C}"/>
                </a:ext>
              </a:extLst>
            </p:cNvPr>
            <p:cNvGrpSpPr/>
            <p:nvPr userDrawn="1"/>
          </p:nvGrpSpPr>
          <p:grpSpPr>
            <a:xfrm>
              <a:off x="12757282" y="2184550"/>
              <a:ext cx="825500" cy="209550"/>
              <a:chOff x="13504624" y="2482850"/>
              <a:chExt cx="825500" cy="209550"/>
            </a:xfrm>
          </p:grpSpPr>
          <p:sp>
            <p:nvSpPr>
              <p:cNvPr id="275" name="Rechthoek 274">
                <a:extLst>
                  <a:ext uri="{FF2B5EF4-FFF2-40B4-BE49-F238E27FC236}">
                    <a16:creationId xmlns:a16="http://schemas.microsoft.com/office/drawing/2014/main" id="{AC4951BD-4E8D-45FB-A149-6EFD83E758B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800" b="0" noProof="0">
                    <a:solidFill>
                      <a:schemeClr val="tx1"/>
                    </a:solidFill>
                    <a:latin typeface="Arial" panose="020B0604020202020204" pitchFamily="34" charset="0"/>
                    <a:cs typeface="Arial" panose="020B0604020202020204" pitchFamily="34" charset="0"/>
                  </a:rPr>
                  <a:t>OK</a:t>
                </a:r>
              </a:p>
            </p:txBody>
          </p:sp>
          <p:cxnSp>
            <p:nvCxnSpPr>
              <p:cNvPr id="276" name="Rechte verbindingslijn 275">
                <a:extLst>
                  <a:ext uri="{FF2B5EF4-FFF2-40B4-BE49-F238E27FC236}">
                    <a16:creationId xmlns:a16="http://schemas.microsoft.com/office/drawing/2014/main" id="{3ABC07A9-9C98-4E0E-8EF9-199206D96E7F}"/>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7" name="Gelijkbenige driehoek 276">
                <a:extLst>
                  <a:ext uri="{FF2B5EF4-FFF2-40B4-BE49-F238E27FC236}">
                    <a16:creationId xmlns:a16="http://schemas.microsoft.com/office/drawing/2014/main" id="{59A64389-BBE5-49E1-92DF-5E095DADEB04}"/>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cxnSp>
          <p:nvCxnSpPr>
            <p:cNvPr id="265" name="Rechte verbindingslijn 264">
              <a:extLst>
                <a:ext uri="{FF2B5EF4-FFF2-40B4-BE49-F238E27FC236}">
                  <a16:creationId xmlns:a16="http://schemas.microsoft.com/office/drawing/2014/main" id="{6A4485B4-85E7-4D3D-93AD-95DB525B3027}"/>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66" name="Tabel icoon">
              <a:extLst>
                <a:ext uri="{FF2B5EF4-FFF2-40B4-BE49-F238E27FC236}">
                  <a16:creationId xmlns:a16="http://schemas.microsoft.com/office/drawing/2014/main" id="{0DFE0485-1536-4D51-89B0-1AE1DDE58D33}"/>
                </a:ext>
              </a:extLst>
            </p:cNvPr>
            <p:cNvGrpSpPr/>
            <p:nvPr userDrawn="1"/>
          </p:nvGrpSpPr>
          <p:grpSpPr>
            <a:xfrm>
              <a:off x="12757283" y="1133664"/>
              <a:ext cx="375500" cy="339168"/>
              <a:chOff x="6072040" y="3376043"/>
              <a:chExt cx="1227920" cy="1109109"/>
            </a:xfrm>
          </p:grpSpPr>
          <p:sp>
            <p:nvSpPr>
              <p:cNvPr id="267" name="Rechthoek 266">
                <a:extLst>
                  <a:ext uri="{FF2B5EF4-FFF2-40B4-BE49-F238E27FC236}">
                    <a16:creationId xmlns:a16="http://schemas.microsoft.com/office/drawing/2014/main" id="{2B21D6FA-8625-4367-9023-1CE672FF7773}"/>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8" name="Rechthoek 267">
                <a:extLst>
                  <a:ext uri="{FF2B5EF4-FFF2-40B4-BE49-F238E27FC236}">
                    <a16:creationId xmlns:a16="http://schemas.microsoft.com/office/drawing/2014/main" id="{52639F29-2F84-4627-BDDF-D4391CE77FE6}"/>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269" name="Rechte verbindingslijn 268">
                <a:extLst>
                  <a:ext uri="{FF2B5EF4-FFF2-40B4-BE49-F238E27FC236}">
                    <a16:creationId xmlns:a16="http://schemas.microsoft.com/office/drawing/2014/main" id="{11A954B5-D05B-4949-986A-508D236A651C}"/>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0" name="Rechte verbindingslijn 269">
                <a:extLst>
                  <a:ext uri="{FF2B5EF4-FFF2-40B4-BE49-F238E27FC236}">
                    <a16:creationId xmlns:a16="http://schemas.microsoft.com/office/drawing/2014/main" id="{2D8516B7-5981-40EE-B2EE-D14FC1CC0E31}"/>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1" name="Rechte verbindingslijn 270">
                <a:extLst>
                  <a:ext uri="{FF2B5EF4-FFF2-40B4-BE49-F238E27FC236}">
                    <a16:creationId xmlns:a16="http://schemas.microsoft.com/office/drawing/2014/main" id="{8110FBD4-EE23-4D12-978D-33F178ECBBF8}"/>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2" name="Rechte verbindingslijn 271">
                <a:extLst>
                  <a:ext uri="{FF2B5EF4-FFF2-40B4-BE49-F238E27FC236}">
                    <a16:creationId xmlns:a16="http://schemas.microsoft.com/office/drawing/2014/main" id="{B14E1282-3A9B-4210-8306-E0D6D5B08CCF}"/>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73" name="Rechte verbindingslijn 272">
                <a:extLst>
                  <a:ext uri="{FF2B5EF4-FFF2-40B4-BE49-F238E27FC236}">
                    <a16:creationId xmlns:a16="http://schemas.microsoft.com/office/drawing/2014/main" id="{6DB014D8-417B-4A89-BFAE-70DC1AC63F83}"/>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74" name="Rechthoek 273">
                <a:extLst>
                  <a:ext uri="{FF2B5EF4-FFF2-40B4-BE49-F238E27FC236}">
                    <a16:creationId xmlns:a16="http://schemas.microsoft.com/office/drawing/2014/main" id="{E00990EE-3985-4D4C-A29F-B1DDC205670A}"/>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sp>
        <p:nvSpPr>
          <p:cNvPr id="129" name="Tijdelijke aanduiding voor tekst 7">
            <a:extLst>
              <a:ext uri="{FF2B5EF4-FFF2-40B4-BE49-F238E27FC236}">
                <a16:creationId xmlns:a16="http://schemas.microsoft.com/office/drawing/2014/main" id="{528DBFEF-B14A-4A52-9DC0-E569A2D1E507}"/>
              </a:ext>
            </a:extLst>
          </p:cNvPr>
          <p:cNvSpPr>
            <a:spLocks noGrp="1"/>
          </p:cNvSpPr>
          <p:nvPr>
            <p:ph type="body" sz="quarter" idx="17" hasCustomPrompt="1"/>
          </p:nvPr>
        </p:nvSpPr>
        <p:spPr>
          <a:xfrm>
            <a:off x="661988" y="1252539"/>
            <a:ext cx="3321821" cy="4821236"/>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sp>
        <p:nvSpPr>
          <p:cNvPr id="130" name="Tijdelijke aanduiding voor tekst 4">
            <a:extLst>
              <a:ext uri="{FF2B5EF4-FFF2-40B4-BE49-F238E27FC236}">
                <a16:creationId xmlns:a16="http://schemas.microsoft.com/office/drawing/2014/main" id="{8BB36CFC-E351-4012-9CEA-EAFE6F731C31}"/>
              </a:ext>
            </a:extLst>
          </p:cNvPr>
          <p:cNvSpPr>
            <a:spLocks noGrp="1"/>
          </p:cNvSpPr>
          <p:nvPr>
            <p:ph type="body" sz="quarter" idx="35" hasCustomPrompt="1"/>
          </p:nvPr>
        </p:nvSpPr>
        <p:spPr>
          <a:xfrm>
            <a:off x="682625" y="526233"/>
            <a:ext cx="10860088" cy="242887"/>
          </a:xfrm>
        </p:spPr>
        <p:txBody>
          <a:bodyPr>
            <a:noAutofit/>
          </a:bodyPr>
          <a:lstStyle>
            <a:lvl1pPr marL="0" indent="0">
              <a:buNone/>
              <a:defRPr sz="2000">
                <a:solidFill>
                  <a:schemeClr val="bg1"/>
                </a:solidFill>
              </a:defRPr>
            </a:lvl1pPr>
          </a:lstStyle>
          <a:p>
            <a:pPr lvl="0"/>
            <a:r>
              <a:rPr lang="en-GB" noProof="0"/>
              <a:t>Subtitle</a:t>
            </a:r>
          </a:p>
        </p:txBody>
      </p:sp>
      <p:grpSp>
        <p:nvGrpSpPr>
          <p:cNvPr id="131" name="Groep 130">
            <a:extLst>
              <a:ext uri="{FF2B5EF4-FFF2-40B4-BE49-F238E27FC236}">
                <a16:creationId xmlns:a16="http://schemas.microsoft.com/office/drawing/2014/main" id="{FF76B7E2-59D1-41A7-8C86-2E3D2D7E94DC}"/>
              </a:ext>
            </a:extLst>
          </p:cNvPr>
          <p:cNvGrpSpPr/>
          <p:nvPr userDrawn="1"/>
        </p:nvGrpSpPr>
        <p:grpSpPr>
          <a:xfrm>
            <a:off x="-3854496" y="1434"/>
            <a:ext cx="3704094" cy="5997454"/>
            <a:chOff x="-3854496" y="1434"/>
            <a:chExt cx="3704094" cy="5997454"/>
          </a:xfrm>
        </p:grpSpPr>
        <p:sp>
          <p:nvSpPr>
            <p:cNvPr id="132" name="Rechthoek 131">
              <a:extLst>
                <a:ext uri="{FF2B5EF4-FFF2-40B4-BE49-F238E27FC236}">
                  <a16:creationId xmlns:a16="http://schemas.microsoft.com/office/drawing/2014/main" id="{AE1DD4A9-ED5E-4E19-9E11-603F93D6BC7F}"/>
                </a:ext>
              </a:extLst>
            </p:cNvPr>
            <p:cNvSpPr/>
            <p:nvPr userDrawn="1"/>
          </p:nvSpPr>
          <p:spPr>
            <a:xfrm>
              <a:off x="-3408482" y="358300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400" b="1" i="0" kern="1200" baseline="0" noProof="0">
                  <a:solidFill>
                    <a:schemeClr val="tx2"/>
                  </a:solidFill>
                  <a:effectLst/>
                  <a:latin typeface="+mj-lt"/>
                  <a:ea typeface="+mn-ea"/>
                  <a:cs typeface="+mn-cs"/>
                </a:rPr>
                <a:t>Subtitle</a:t>
              </a:r>
            </a:p>
          </p:txBody>
        </p:sp>
        <p:sp>
          <p:nvSpPr>
            <p:cNvPr id="133" name="Rechthoek 132">
              <a:extLst>
                <a:ext uri="{FF2B5EF4-FFF2-40B4-BE49-F238E27FC236}">
                  <a16:creationId xmlns:a16="http://schemas.microsoft.com/office/drawing/2014/main" id="{B35BAF3B-262E-4E7E-B3EF-56D61D9F84DC}"/>
                </a:ext>
              </a:extLst>
            </p:cNvPr>
            <p:cNvSpPr/>
            <p:nvPr userDrawn="1"/>
          </p:nvSpPr>
          <p:spPr>
            <a:xfrm>
              <a:off x="-3399246" y="3229726"/>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en-GB" sz="1100" b="0" i="0" kern="1200" baseline="0" noProof="0">
                  <a:solidFill>
                    <a:schemeClr val="tx1"/>
                  </a:solidFill>
                  <a:effectLst/>
                  <a:latin typeface="+mj-lt"/>
                  <a:ea typeface="+mn-ea"/>
                  <a:cs typeface="+mn-cs"/>
                </a:rPr>
                <a:t>Default text</a:t>
              </a:r>
            </a:p>
          </p:txBody>
        </p:sp>
        <p:sp>
          <p:nvSpPr>
            <p:cNvPr id="134" name="Rechthoek 133">
              <a:extLst>
                <a:ext uri="{FF2B5EF4-FFF2-40B4-BE49-F238E27FC236}">
                  <a16:creationId xmlns:a16="http://schemas.microsoft.com/office/drawing/2014/main" id="{5F4D2A58-7BD9-4554-A23A-1DF5A63A580E}"/>
                </a:ext>
              </a:extLst>
            </p:cNvPr>
            <p:cNvSpPr/>
            <p:nvPr userDrawn="1"/>
          </p:nvSpPr>
          <p:spPr>
            <a:xfrm>
              <a:off x="-3836294"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GB" sz="1400" b="1" i="0" u="none" strike="noStrike" kern="0" cap="all" spc="0" normalizeH="0" baseline="0" noProof="0">
                  <a:ln>
                    <a:noFill/>
                  </a:ln>
                  <a:solidFill>
                    <a:schemeClr val="tx2"/>
                  </a:solidFill>
                  <a:effectLst/>
                  <a:uLnTx/>
                  <a:uFillTx/>
                  <a:latin typeface="+mj-lt"/>
                  <a:cs typeface="Segoe UI Light" panose="020B0502040204020203" pitchFamily="34" charset="0"/>
                </a:rPr>
                <a:t>How to use text levels</a:t>
              </a:r>
            </a:p>
          </p:txBody>
        </p:sp>
        <p:sp>
          <p:nvSpPr>
            <p:cNvPr id="135" name="Ovaal 134">
              <a:extLst>
                <a:ext uri="{FF2B5EF4-FFF2-40B4-BE49-F238E27FC236}">
                  <a16:creationId xmlns:a16="http://schemas.microsoft.com/office/drawing/2014/main" id="{4C1054F8-72BC-415D-ABD3-CA2FEF03CEB3}"/>
                </a:ext>
              </a:extLst>
            </p:cNvPr>
            <p:cNvSpPr/>
            <p:nvPr userDrawn="1"/>
          </p:nvSpPr>
          <p:spPr>
            <a:xfrm>
              <a:off x="-3841955" y="171914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grpSp>
          <p:nvGrpSpPr>
            <p:cNvPr id="136" name="Groep 135">
              <a:extLst>
                <a:ext uri="{FF2B5EF4-FFF2-40B4-BE49-F238E27FC236}">
                  <a16:creationId xmlns:a16="http://schemas.microsoft.com/office/drawing/2014/main" id="{0CBF6533-A10E-4B2C-8576-FBF74B39E109}"/>
                </a:ext>
              </a:extLst>
            </p:cNvPr>
            <p:cNvGrpSpPr/>
            <p:nvPr userDrawn="1"/>
          </p:nvGrpSpPr>
          <p:grpSpPr>
            <a:xfrm>
              <a:off x="-3854496" y="349413"/>
              <a:ext cx="2933825" cy="558875"/>
              <a:chOff x="-3419346" y="368233"/>
              <a:chExt cx="3904920" cy="743862"/>
            </a:xfrm>
          </p:grpSpPr>
          <p:sp>
            <p:nvSpPr>
              <p:cNvPr id="160" name="Rechthoek 159">
                <a:extLst>
                  <a:ext uri="{FF2B5EF4-FFF2-40B4-BE49-F238E27FC236}">
                    <a16:creationId xmlns:a16="http://schemas.microsoft.com/office/drawing/2014/main" id="{90163A06-6ACD-4FB4-9127-E5F4A8437042}"/>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GB" sz="800" b="0" noProof="0">
                    <a:solidFill>
                      <a:srgbClr val="C00000"/>
                    </a:solidFill>
                    <a:latin typeface="Arial" panose="020B0604020202020204" pitchFamily="34" charset="0"/>
                    <a:cs typeface="Arial" panose="020B0604020202020204" pitchFamily="34" charset="0"/>
                  </a:rPr>
                  <a:t>Home</a:t>
                </a:r>
              </a:p>
            </p:txBody>
          </p:sp>
          <p:cxnSp>
            <p:nvCxnSpPr>
              <p:cNvPr id="161" name="Rechte verbindingslijn 160">
                <a:extLst>
                  <a:ext uri="{FF2B5EF4-FFF2-40B4-BE49-F238E27FC236}">
                    <a16:creationId xmlns:a16="http://schemas.microsoft.com/office/drawing/2014/main" id="{5238E671-4BA1-4935-A270-D51D71B4ABE0}"/>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C647326D-1B08-4FAC-B722-28FE10FBE4B4}"/>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 name="Rechthoek 162">
                <a:extLst>
                  <a:ext uri="{FF2B5EF4-FFF2-40B4-BE49-F238E27FC236}">
                    <a16:creationId xmlns:a16="http://schemas.microsoft.com/office/drawing/2014/main" id="{B06AE427-9DE8-4742-AF4C-E9886C4D4E83}"/>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nvGrpSpPr>
              <p:cNvPr id="164" name="Groep 163">
                <a:extLst>
                  <a:ext uri="{FF2B5EF4-FFF2-40B4-BE49-F238E27FC236}">
                    <a16:creationId xmlns:a16="http://schemas.microsoft.com/office/drawing/2014/main" id="{2251DA63-40E2-43CC-912B-2F2760121A52}"/>
                  </a:ext>
                </a:extLst>
              </p:cNvPr>
              <p:cNvGrpSpPr/>
              <p:nvPr userDrawn="1"/>
            </p:nvGrpSpPr>
            <p:grpSpPr>
              <a:xfrm>
                <a:off x="-3002834" y="720303"/>
                <a:ext cx="182598" cy="143759"/>
                <a:chOff x="-3310843" y="700986"/>
                <a:chExt cx="182598" cy="143759"/>
              </a:xfrm>
            </p:grpSpPr>
            <p:grpSp>
              <p:nvGrpSpPr>
                <p:cNvPr id="308" name="Groep 307">
                  <a:extLst>
                    <a:ext uri="{FF2B5EF4-FFF2-40B4-BE49-F238E27FC236}">
                      <a16:creationId xmlns:a16="http://schemas.microsoft.com/office/drawing/2014/main" id="{0EFB516C-A0B0-4215-9304-141FBC005DB4}"/>
                    </a:ext>
                  </a:extLst>
                </p:cNvPr>
                <p:cNvGrpSpPr/>
                <p:nvPr userDrawn="1"/>
              </p:nvGrpSpPr>
              <p:grpSpPr>
                <a:xfrm>
                  <a:off x="-3310843" y="700986"/>
                  <a:ext cx="182598" cy="143759"/>
                  <a:chOff x="-3310843" y="700986"/>
                  <a:chExt cx="182598" cy="143759"/>
                </a:xfrm>
              </p:grpSpPr>
              <p:cxnSp>
                <p:nvCxnSpPr>
                  <p:cNvPr id="312" name="Rechte verbindingslijn 311">
                    <a:extLst>
                      <a:ext uri="{FF2B5EF4-FFF2-40B4-BE49-F238E27FC236}">
                        <a16:creationId xmlns:a16="http://schemas.microsoft.com/office/drawing/2014/main" id="{F5313268-F2F9-417F-A26F-CDC81EE3A64B}"/>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13" name="Rechte verbindingslijn 312">
                    <a:extLst>
                      <a:ext uri="{FF2B5EF4-FFF2-40B4-BE49-F238E27FC236}">
                        <a16:creationId xmlns:a16="http://schemas.microsoft.com/office/drawing/2014/main" id="{0013B95E-B02B-4F29-9675-A38C9B14CF8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14" name="Rechte verbindingslijn 313">
                    <a:extLst>
                      <a:ext uri="{FF2B5EF4-FFF2-40B4-BE49-F238E27FC236}">
                        <a16:creationId xmlns:a16="http://schemas.microsoft.com/office/drawing/2014/main" id="{8B260D90-EBA7-4719-8616-7DEEFD500724}"/>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15" name="Rechte verbindingslijn 314">
                    <a:extLst>
                      <a:ext uri="{FF2B5EF4-FFF2-40B4-BE49-F238E27FC236}">
                        <a16:creationId xmlns:a16="http://schemas.microsoft.com/office/drawing/2014/main" id="{ED78D641-861D-42B6-A27D-6528D60487FE}"/>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16" name="Rechte verbindingslijn 315">
                    <a:extLst>
                      <a:ext uri="{FF2B5EF4-FFF2-40B4-BE49-F238E27FC236}">
                        <a16:creationId xmlns:a16="http://schemas.microsoft.com/office/drawing/2014/main" id="{4AE15585-A9A7-4F86-9677-EC2925958CF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09" name="Groep 308">
                  <a:extLst>
                    <a:ext uri="{FF2B5EF4-FFF2-40B4-BE49-F238E27FC236}">
                      <a16:creationId xmlns:a16="http://schemas.microsoft.com/office/drawing/2014/main" id="{2DB164B2-58EA-4A9D-A2F2-E4890EEE65D5}"/>
                    </a:ext>
                  </a:extLst>
                </p:cNvPr>
                <p:cNvGrpSpPr/>
                <p:nvPr userDrawn="1"/>
              </p:nvGrpSpPr>
              <p:grpSpPr>
                <a:xfrm flipH="1">
                  <a:off x="-3310774" y="735854"/>
                  <a:ext cx="88801" cy="72568"/>
                  <a:chOff x="-2091059" y="1395403"/>
                  <a:chExt cx="157316" cy="128558"/>
                </a:xfrm>
              </p:grpSpPr>
              <p:sp>
                <p:nvSpPr>
                  <p:cNvPr id="310" name="Rechthoek 309">
                    <a:extLst>
                      <a:ext uri="{FF2B5EF4-FFF2-40B4-BE49-F238E27FC236}">
                        <a16:creationId xmlns:a16="http://schemas.microsoft.com/office/drawing/2014/main" id="{156F5845-A92B-491B-AC91-81B7B2DE767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11" name="Pijl: punthaak 310">
                    <a:extLst>
                      <a:ext uri="{FF2B5EF4-FFF2-40B4-BE49-F238E27FC236}">
                        <a16:creationId xmlns:a16="http://schemas.microsoft.com/office/drawing/2014/main" id="{2F7F18D5-85F4-4277-911B-56C84AC8431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nvGrpSpPr>
              <p:cNvPr id="165" name="Groep 164">
                <a:extLst>
                  <a:ext uri="{FF2B5EF4-FFF2-40B4-BE49-F238E27FC236}">
                    <a16:creationId xmlns:a16="http://schemas.microsoft.com/office/drawing/2014/main" id="{32EECD5B-8101-4A59-884C-536A66A43DF3}"/>
                  </a:ext>
                </a:extLst>
              </p:cNvPr>
              <p:cNvGrpSpPr/>
              <p:nvPr userDrawn="1"/>
            </p:nvGrpSpPr>
            <p:grpSpPr>
              <a:xfrm>
                <a:off x="-3326107" y="720303"/>
                <a:ext cx="182598" cy="143759"/>
                <a:chOff x="-3634116" y="700986"/>
                <a:chExt cx="182598" cy="143759"/>
              </a:xfrm>
            </p:grpSpPr>
            <p:grpSp>
              <p:nvGrpSpPr>
                <p:cNvPr id="299" name="Groep 298">
                  <a:extLst>
                    <a:ext uri="{FF2B5EF4-FFF2-40B4-BE49-F238E27FC236}">
                      <a16:creationId xmlns:a16="http://schemas.microsoft.com/office/drawing/2014/main" id="{B9338E3D-7557-4759-AEFE-4FA18B906825}"/>
                    </a:ext>
                  </a:extLst>
                </p:cNvPr>
                <p:cNvGrpSpPr/>
                <p:nvPr userDrawn="1"/>
              </p:nvGrpSpPr>
              <p:grpSpPr>
                <a:xfrm>
                  <a:off x="-3634116" y="700986"/>
                  <a:ext cx="182598" cy="143759"/>
                  <a:chOff x="-3634116" y="700986"/>
                  <a:chExt cx="182598" cy="143759"/>
                </a:xfrm>
              </p:grpSpPr>
              <p:cxnSp>
                <p:nvCxnSpPr>
                  <p:cNvPr id="303" name="Rechte verbindingslijn 302">
                    <a:extLst>
                      <a:ext uri="{FF2B5EF4-FFF2-40B4-BE49-F238E27FC236}">
                        <a16:creationId xmlns:a16="http://schemas.microsoft.com/office/drawing/2014/main" id="{4249FC3B-AA39-4D1F-80CF-9CC09587CE4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04" name="Rechte verbindingslijn 303">
                    <a:extLst>
                      <a:ext uri="{FF2B5EF4-FFF2-40B4-BE49-F238E27FC236}">
                        <a16:creationId xmlns:a16="http://schemas.microsoft.com/office/drawing/2014/main" id="{9AB1C727-CDCB-44C5-AE19-45D25387CB8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05" name="Rechte verbindingslijn 304">
                    <a:extLst>
                      <a:ext uri="{FF2B5EF4-FFF2-40B4-BE49-F238E27FC236}">
                        <a16:creationId xmlns:a16="http://schemas.microsoft.com/office/drawing/2014/main" id="{DE72F173-66F7-4148-908A-0A3C887EAA22}"/>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06" name="Rechte verbindingslijn 305">
                    <a:extLst>
                      <a:ext uri="{FF2B5EF4-FFF2-40B4-BE49-F238E27FC236}">
                        <a16:creationId xmlns:a16="http://schemas.microsoft.com/office/drawing/2014/main" id="{EB7EDCDC-15A0-404F-AA5E-742282675BE5}"/>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07" name="Rechte verbindingslijn 306">
                    <a:extLst>
                      <a:ext uri="{FF2B5EF4-FFF2-40B4-BE49-F238E27FC236}">
                        <a16:creationId xmlns:a16="http://schemas.microsoft.com/office/drawing/2014/main" id="{14D249DA-D188-405B-91CC-9DFD9ADED79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00" name="Groep 299">
                  <a:extLst>
                    <a:ext uri="{FF2B5EF4-FFF2-40B4-BE49-F238E27FC236}">
                      <a16:creationId xmlns:a16="http://schemas.microsoft.com/office/drawing/2014/main" id="{881D7F23-E30D-4B22-AADB-C5395CA7198C}"/>
                    </a:ext>
                  </a:extLst>
                </p:cNvPr>
                <p:cNvGrpSpPr/>
                <p:nvPr userDrawn="1"/>
              </p:nvGrpSpPr>
              <p:grpSpPr>
                <a:xfrm>
                  <a:off x="-3634047" y="735854"/>
                  <a:ext cx="88801" cy="72568"/>
                  <a:chOff x="-2091059" y="1395403"/>
                  <a:chExt cx="157316" cy="128558"/>
                </a:xfrm>
              </p:grpSpPr>
              <p:sp>
                <p:nvSpPr>
                  <p:cNvPr id="301" name="Rechthoek 300">
                    <a:extLst>
                      <a:ext uri="{FF2B5EF4-FFF2-40B4-BE49-F238E27FC236}">
                        <a16:creationId xmlns:a16="http://schemas.microsoft.com/office/drawing/2014/main" id="{C4D79240-F312-4A62-B1D0-40A9CB3FC72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302" name="Pijl: punthaak 301">
                    <a:extLst>
                      <a:ext uri="{FF2B5EF4-FFF2-40B4-BE49-F238E27FC236}">
                        <a16:creationId xmlns:a16="http://schemas.microsoft.com/office/drawing/2014/main" id="{1729DBF0-ABC2-4859-ACDC-E9A8F985BB2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cxnSp>
            <p:nvCxnSpPr>
              <p:cNvPr id="166" name="Rechte verbindingslijn 165">
                <a:extLst>
                  <a:ext uri="{FF2B5EF4-FFF2-40B4-BE49-F238E27FC236}">
                    <a16:creationId xmlns:a16="http://schemas.microsoft.com/office/drawing/2014/main" id="{7B7C667F-C7B9-4595-9ACC-B09B6F5AEB0D}"/>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67" name="Rechte verbindingslijn 166">
                <a:extLst>
                  <a:ext uri="{FF2B5EF4-FFF2-40B4-BE49-F238E27FC236}">
                    <a16:creationId xmlns:a16="http://schemas.microsoft.com/office/drawing/2014/main" id="{328D2ABB-0949-4994-83FA-ED5518D1992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68" name="Groep 167">
                <a:extLst>
                  <a:ext uri="{FF2B5EF4-FFF2-40B4-BE49-F238E27FC236}">
                    <a16:creationId xmlns:a16="http://schemas.microsoft.com/office/drawing/2014/main" id="{5CAB1063-094B-4E7B-9EEC-0B1C45D3A105}"/>
                  </a:ext>
                </a:extLst>
              </p:cNvPr>
              <p:cNvGrpSpPr/>
              <p:nvPr userDrawn="1"/>
            </p:nvGrpSpPr>
            <p:grpSpPr>
              <a:xfrm>
                <a:off x="-2425037" y="370226"/>
                <a:ext cx="357690" cy="330595"/>
                <a:chOff x="-2721817" y="347336"/>
                <a:chExt cx="432805" cy="400021"/>
              </a:xfrm>
            </p:grpSpPr>
            <p:sp>
              <p:nvSpPr>
                <p:cNvPr id="288" name="Rechthoek 287">
                  <a:extLst>
                    <a:ext uri="{FF2B5EF4-FFF2-40B4-BE49-F238E27FC236}">
                      <a16:creationId xmlns:a16="http://schemas.microsoft.com/office/drawing/2014/main" id="{F19E22F2-A963-4471-9172-8F278A436D4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289" name="Groep 288">
                  <a:extLst>
                    <a:ext uri="{FF2B5EF4-FFF2-40B4-BE49-F238E27FC236}">
                      <a16:creationId xmlns:a16="http://schemas.microsoft.com/office/drawing/2014/main" id="{BB1AB711-CF2A-4D26-A813-6B2485132198}"/>
                    </a:ext>
                  </a:extLst>
                </p:cNvPr>
                <p:cNvGrpSpPr/>
                <p:nvPr userDrawn="1"/>
              </p:nvGrpSpPr>
              <p:grpSpPr>
                <a:xfrm>
                  <a:off x="-2652453" y="431583"/>
                  <a:ext cx="294076" cy="231526"/>
                  <a:chOff x="-3634116" y="700986"/>
                  <a:chExt cx="182598" cy="143759"/>
                </a:xfrm>
              </p:grpSpPr>
              <p:grpSp>
                <p:nvGrpSpPr>
                  <p:cNvPr id="290" name="Groep 289">
                    <a:extLst>
                      <a:ext uri="{FF2B5EF4-FFF2-40B4-BE49-F238E27FC236}">
                        <a16:creationId xmlns:a16="http://schemas.microsoft.com/office/drawing/2014/main" id="{9255B55E-A229-44A9-B26E-7F680F304915}"/>
                      </a:ext>
                    </a:extLst>
                  </p:cNvPr>
                  <p:cNvGrpSpPr/>
                  <p:nvPr userDrawn="1"/>
                </p:nvGrpSpPr>
                <p:grpSpPr>
                  <a:xfrm>
                    <a:off x="-3634116" y="700986"/>
                    <a:ext cx="182598" cy="143759"/>
                    <a:chOff x="-3634116" y="700986"/>
                    <a:chExt cx="182598" cy="143759"/>
                  </a:xfrm>
                </p:grpSpPr>
                <p:cxnSp>
                  <p:nvCxnSpPr>
                    <p:cNvPr id="294" name="Rechte verbindingslijn 293">
                      <a:extLst>
                        <a:ext uri="{FF2B5EF4-FFF2-40B4-BE49-F238E27FC236}">
                          <a16:creationId xmlns:a16="http://schemas.microsoft.com/office/drawing/2014/main" id="{13A4F305-DA15-47A0-95A8-AF101DC197E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95" name="Rechte verbindingslijn 294">
                      <a:extLst>
                        <a:ext uri="{FF2B5EF4-FFF2-40B4-BE49-F238E27FC236}">
                          <a16:creationId xmlns:a16="http://schemas.microsoft.com/office/drawing/2014/main" id="{8BE33FB9-B592-4D4E-BC47-D45EF1A2CD9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96" name="Rechte verbindingslijn 295">
                      <a:extLst>
                        <a:ext uri="{FF2B5EF4-FFF2-40B4-BE49-F238E27FC236}">
                          <a16:creationId xmlns:a16="http://schemas.microsoft.com/office/drawing/2014/main" id="{9F616F46-570A-42E3-BAA4-FD51B3C049C8}"/>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97" name="Rechte verbindingslijn 296">
                      <a:extLst>
                        <a:ext uri="{FF2B5EF4-FFF2-40B4-BE49-F238E27FC236}">
                          <a16:creationId xmlns:a16="http://schemas.microsoft.com/office/drawing/2014/main" id="{985C591E-9C59-4626-A2B9-AB80C884FDF5}"/>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98" name="Rechte verbindingslijn 297">
                      <a:extLst>
                        <a:ext uri="{FF2B5EF4-FFF2-40B4-BE49-F238E27FC236}">
                          <a16:creationId xmlns:a16="http://schemas.microsoft.com/office/drawing/2014/main" id="{FBE26C88-0A0A-4A79-9384-305BA8B5CD90}"/>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91" name="Groep 290">
                    <a:extLst>
                      <a:ext uri="{FF2B5EF4-FFF2-40B4-BE49-F238E27FC236}">
                        <a16:creationId xmlns:a16="http://schemas.microsoft.com/office/drawing/2014/main" id="{420F993B-E5A3-445F-B5EC-668D1E591704}"/>
                      </a:ext>
                    </a:extLst>
                  </p:cNvPr>
                  <p:cNvGrpSpPr/>
                  <p:nvPr userDrawn="1"/>
                </p:nvGrpSpPr>
                <p:grpSpPr>
                  <a:xfrm>
                    <a:off x="-3634047" y="735854"/>
                    <a:ext cx="88801" cy="72568"/>
                    <a:chOff x="-2091059" y="1395403"/>
                    <a:chExt cx="157316" cy="128558"/>
                  </a:xfrm>
                </p:grpSpPr>
                <p:sp>
                  <p:nvSpPr>
                    <p:cNvPr id="292" name="Rechthoek 291">
                      <a:extLst>
                        <a:ext uri="{FF2B5EF4-FFF2-40B4-BE49-F238E27FC236}">
                          <a16:creationId xmlns:a16="http://schemas.microsoft.com/office/drawing/2014/main" id="{1070534C-56FF-4F08-B5C5-7118CEFEF05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93" name="Pijl: punthaak 292">
                      <a:extLst>
                        <a:ext uri="{FF2B5EF4-FFF2-40B4-BE49-F238E27FC236}">
                          <a16:creationId xmlns:a16="http://schemas.microsoft.com/office/drawing/2014/main" id="{00281BC3-2E96-4BB5-901E-6CFE40D7511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grpSp>
            <p:nvGrpSpPr>
              <p:cNvPr id="169" name="Groep 168">
                <a:extLst>
                  <a:ext uri="{FF2B5EF4-FFF2-40B4-BE49-F238E27FC236}">
                    <a16:creationId xmlns:a16="http://schemas.microsoft.com/office/drawing/2014/main" id="{0722B226-CDE0-43E6-BEAC-132FAC2CD223}"/>
                  </a:ext>
                </a:extLst>
              </p:cNvPr>
              <p:cNvGrpSpPr/>
              <p:nvPr userDrawn="1"/>
            </p:nvGrpSpPr>
            <p:grpSpPr>
              <a:xfrm>
                <a:off x="-2425037" y="781500"/>
                <a:ext cx="357690" cy="330595"/>
                <a:chOff x="-2721817" y="782525"/>
                <a:chExt cx="432805" cy="400021"/>
              </a:xfrm>
            </p:grpSpPr>
            <p:sp>
              <p:nvSpPr>
                <p:cNvPr id="176" name="Rechthoek 175">
                  <a:extLst>
                    <a:ext uri="{FF2B5EF4-FFF2-40B4-BE49-F238E27FC236}">
                      <a16:creationId xmlns:a16="http://schemas.microsoft.com/office/drawing/2014/main" id="{30032AE3-D4E5-41EB-87AD-219EB9A81B8F}"/>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0" b="0" noProof="0">
                    <a:solidFill>
                      <a:srgbClr val="FF0000"/>
                    </a:solidFill>
                    <a:latin typeface="Arial" panose="020B0604020202020204" pitchFamily="34" charset="0"/>
                    <a:cs typeface="Arial" panose="020B0604020202020204" pitchFamily="34" charset="0"/>
                  </a:endParaRPr>
                </a:p>
              </p:txBody>
            </p:sp>
            <p:grpSp>
              <p:nvGrpSpPr>
                <p:cNvPr id="177" name="Groep 176">
                  <a:extLst>
                    <a:ext uri="{FF2B5EF4-FFF2-40B4-BE49-F238E27FC236}">
                      <a16:creationId xmlns:a16="http://schemas.microsoft.com/office/drawing/2014/main" id="{C99AECAF-0BF8-4645-B9AC-D73DAECF1636}"/>
                    </a:ext>
                  </a:extLst>
                </p:cNvPr>
                <p:cNvGrpSpPr/>
                <p:nvPr userDrawn="1"/>
              </p:nvGrpSpPr>
              <p:grpSpPr>
                <a:xfrm>
                  <a:off x="-2652453" y="866772"/>
                  <a:ext cx="294076" cy="231526"/>
                  <a:chOff x="-3310843" y="700986"/>
                  <a:chExt cx="182598" cy="143759"/>
                </a:xfrm>
              </p:grpSpPr>
              <p:grpSp>
                <p:nvGrpSpPr>
                  <p:cNvPr id="178" name="Groep 177">
                    <a:extLst>
                      <a:ext uri="{FF2B5EF4-FFF2-40B4-BE49-F238E27FC236}">
                        <a16:creationId xmlns:a16="http://schemas.microsoft.com/office/drawing/2014/main" id="{FBBBC655-D17B-4861-B04A-55DC4E7D167D}"/>
                      </a:ext>
                    </a:extLst>
                  </p:cNvPr>
                  <p:cNvGrpSpPr/>
                  <p:nvPr userDrawn="1"/>
                </p:nvGrpSpPr>
                <p:grpSpPr>
                  <a:xfrm>
                    <a:off x="-3310843" y="700986"/>
                    <a:ext cx="182598" cy="143759"/>
                    <a:chOff x="-3310843" y="700986"/>
                    <a:chExt cx="182598" cy="143759"/>
                  </a:xfrm>
                </p:grpSpPr>
                <p:cxnSp>
                  <p:nvCxnSpPr>
                    <p:cNvPr id="283" name="Rechte verbindingslijn 282">
                      <a:extLst>
                        <a:ext uri="{FF2B5EF4-FFF2-40B4-BE49-F238E27FC236}">
                          <a16:creationId xmlns:a16="http://schemas.microsoft.com/office/drawing/2014/main" id="{CC799A71-5DD5-42FD-9EF3-7CB160D5113E}"/>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83C289FD-1956-4BC9-870C-DDC48290113E}"/>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85" name="Rechte verbindingslijn 284">
                      <a:extLst>
                        <a:ext uri="{FF2B5EF4-FFF2-40B4-BE49-F238E27FC236}">
                          <a16:creationId xmlns:a16="http://schemas.microsoft.com/office/drawing/2014/main" id="{307D6416-4844-446A-8B55-00CF7263839B}"/>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86" name="Rechte verbindingslijn 285">
                      <a:extLst>
                        <a:ext uri="{FF2B5EF4-FFF2-40B4-BE49-F238E27FC236}">
                          <a16:creationId xmlns:a16="http://schemas.microsoft.com/office/drawing/2014/main" id="{EE909490-BD3C-42F9-90CE-4E4EF753D242}"/>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87" name="Rechte verbindingslijn 286">
                      <a:extLst>
                        <a:ext uri="{FF2B5EF4-FFF2-40B4-BE49-F238E27FC236}">
                          <a16:creationId xmlns:a16="http://schemas.microsoft.com/office/drawing/2014/main" id="{B5B4B413-72A1-47B5-9211-05798B39158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79" name="Groep 178">
                    <a:extLst>
                      <a:ext uri="{FF2B5EF4-FFF2-40B4-BE49-F238E27FC236}">
                        <a16:creationId xmlns:a16="http://schemas.microsoft.com/office/drawing/2014/main" id="{3CE87BD4-0EE9-479E-82DC-6DDB0690FEA8}"/>
                      </a:ext>
                    </a:extLst>
                  </p:cNvPr>
                  <p:cNvGrpSpPr/>
                  <p:nvPr userDrawn="1"/>
                </p:nvGrpSpPr>
                <p:grpSpPr>
                  <a:xfrm flipH="1">
                    <a:off x="-3310774" y="735854"/>
                    <a:ext cx="88801" cy="72568"/>
                    <a:chOff x="-2091059" y="1395403"/>
                    <a:chExt cx="157316" cy="128558"/>
                  </a:xfrm>
                </p:grpSpPr>
                <p:sp>
                  <p:nvSpPr>
                    <p:cNvPr id="281" name="Rechthoek 280">
                      <a:extLst>
                        <a:ext uri="{FF2B5EF4-FFF2-40B4-BE49-F238E27FC236}">
                          <a16:creationId xmlns:a16="http://schemas.microsoft.com/office/drawing/2014/main" id="{825E93DE-FDD5-480A-9883-1F0414DFE3E1}"/>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sp>
                  <p:nvSpPr>
                    <p:cNvPr id="282" name="Pijl: punthaak 281">
                      <a:extLst>
                        <a:ext uri="{FF2B5EF4-FFF2-40B4-BE49-F238E27FC236}">
                          <a16:creationId xmlns:a16="http://schemas.microsoft.com/office/drawing/2014/main" id="{31668E79-DB5B-4920-A955-60E6AE403E9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chemeClr val="tx1"/>
                        </a:solidFill>
                      </a:endParaRPr>
                    </a:p>
                  </p:txBody>
                </p:sp>
              </p:grpSp>
            </p:grpSp>
          </p:grpSp>
          <p:sp>
            <p:nvSpPr>
              <p:cNvPr id="174" name="Rechthoek 173">
                <a:extLst>
                  <a:ext uri="{FF2B5EF4-FFF2-40B4-BE49-F238E27FC236}">
                    <a16:creationId xmlns:a16="http://schemas.microsoft.com/office/drawing/2014/main" id="{65AACFC3-645D-40CA-9C7B-122AE945456C}"/>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75" name="Rechthoek 174">
                <a:extLst>
                  <a:ext uri="{FF2B5EF4-FFF2-40B4-BE49-F238E27FC236}">
                    <a16:creationId xmlns:a16="http://schemas.microsoft.com/office/drawing/2014/main" id="{C3E59692-90A5-4464-A923-8C04FF2F1BCB}"/>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sp>
          <p:nvSpPr>
            <p:cNvPr id="137" name="Ovaal 136">
              <a:extLst>
                <a:ext uri="{FF2B5EF4-FFF2-40B4-BE49-F238E27FC236}">
                  <a16:creationId xmlns:a16="http://schemas.microsoft.com/office/drawing/2014/main" id="{C12BD30E-D3C7-4AED-9825-4B8D02F21D8A}"/>
                </a:ext>
              </a:extLst>
            </p:cNvPr>
            <p:cNvSpPr/>
            <p:nvPr userDrawn="1"/>
          </p:nvSpPr>
          <p:spPr>
            <a:xfrm>
              <a:off x="-3841955" y="2091065"/>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38" name="Ovaal 137">
              <a:extLst>
                <a:ext uri="{FF2B5EF4-FFF2-40B4-BE49-F238E27FC236}">
                  <a16:creationId xmlns:a16="http://schemas.microsoft.com/office/drawing/2014/main" id="{ED66F0F8-CE0B-4D1F-A6CD-FB3BA7AF91C7}"/>
                </a:ext>
              </a:extLst>
            </p:cNvPr>
            <p:cNvSpPr/>
            <p:nvPr userDrawn="1"/>
          </p:nvSpPr>
          <p:spPr>
            <a:xfrm>
              <a:off x="-3841955" y="246524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39" name="Ovaal 138">
              <a:extLst>
                <a:ext uri="{FF2B5EF4-FFF2-40B4-BE49-F238E27FC236}">
                  <a16:creationId xmlns:a16="http://schemas.microsoft.com/office/drawing/2014/main" id="{8470B660-77C7-4671-8A16-8E3A9B0838AA}"/>
                </a:ext>
              </a:extLst>
            </p:cNvPr>
            <p:cNvSpPr/>
            <p:nvPr userDrawn="1"/>
          </p:nvSpPr>
          <p:spPr>
            <a:xfrm>
              <a:off x="-3841955" y="2837886"/>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0" name="Ovaal 139">
              <a:extLst>
                <a:ext uri="{FF2B5EF4-FFF2-40B4-BE49-F238E27FC236}">
                  <a16:creationId xmlns:a16="http://schemas.microsoft.com/office/drawing/2014/main" id="{7E5BAA21-9A61-456A-9F36-770CB9C187EB}"/>
                </a:ext>
              </a:extLst>
            </p:cNvPr>
            <p:cNvSpPr/>
            <p:nvPr userDrawn="1"/>
          </p:nvSpPr>
          <p:spPr>
            <a:xfrm>
              <a:off x="-3841955" y="3221492"/>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grpSp>
          <p:nvGrpSpPr>
            <p:cNvPr id="141" name="Meer informatie">
              <a:extLst>
                <a:ext uri="{FF2B5EF4-FFF2-40B4-BE49-F238E27FC236}">
                  <a16:creationId xmlns:a16="http://schemas.microsoft.com/office/drawing/2014/main" id="{C2F97C90-8FED-43D9-93C5-EF2E7466B656}"/>
                </a:ext>
              </a:extLst>
            </p:cNvPr>
            <p:cNvGrpSpPr/>
            <p:nvPr userDrawn="1"/>
          </p:nvGrpSpPr>
          <p:grpSpPr>
            <a:xfrm>
              <a:off x="-3838247" y="5264509"/>
              <a:ext cx="3592791" cy="598458"/>
              <a:chOff x="-3741486" y="4170042"/>
              <a:chExt cx="3592791" cy="598458"/>
            </a:xfrm>
          </p:grpSpPr>
          <p:sp>
            <p:nvSpPr>
              <p:cNvPr id="158" name="Freeform 101">
                <a:extLst>
                  <a:ext uri="{FF2B5EF4-FFF2-40B4-BE49-F238E27FC236}">
                    <a16:creationId xmlns:a16="http://schemas.microsoft.com/office/drawing/2014/main" id="{F2D959DF-4E38-4A96-9928-D06C82AE563A}"/>
                  </a:ext>
                </a:extLst>
              </p:cNvPr>
              <p:cNvSpPr>
                <a:spLocks noEditPoints="1"/>
              </p:cNvSpPr>
              <p:nvPr/>
            </p:nvSpPr>
            <p:spPr bwMode="auto">
              <a:xfrm>
                <a:off x="-3741486" y="4170042"/>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sz="1100" noProof="0"/>
              </a:p>
            </p:txBody>
          </p:sp>
          <p:sp>
            <p:nvSpPr>
              <p:cNvPr id="159" name="Rechthoek 158">
                <a:extLst>
                  <a:ext uri="{FF2B5EF4-FFF2-40B4-BE49-F238E27FC236}">
                    <a16:creationId xmlns:a16="http://schemas.microsoft.com/office/drawing/2014/main" id="{418BA561-F01E-4319-B64C-0A8826CE1FB2}"/>
                  </a:ext>
                </a:extLst>
              </p:cNvPr>
              <p:cNvSpPr/>
              <p:nvPr userDrawn="1"/>
            </p:nvSpPr>
            <p:spPr>
              <a:xfrm>
                <a:off x="-3380966" y="4176377"/>
                <a:ext cx="3232271"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sp>
          <p:nvSpPr>
            <p:cNvPr id="142" name="Rechthoek 141">
              <a:extLst>
                <a:ext uri="{FF2B5EF4-FFF2-40B4-BE49-F238E27FC236}">
                  <a16:creationId xmlns:a16="http://schemas.microsoft.com/office/drawing/2014/main" id="{DD8CB281-D145-4669-81BA-A15049F08A8F}"/>
                </a:ext>
              </a:extLst>
            </p:cNvPr>
            <p:cNvSpPr/>
            <p:nvPr userDrawn="1"/>
          </p:nvSpPr>
          <p:spPr>
            <a:xfrm>
              <a:off x="-3837747" y="1139659"/>
              <a:ext cx="359925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GB"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 </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as pictured above, to choose a text level.</a:t>
              </a:r>
              <a:b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GB"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sp>
          <p:nvSpPr>
            <p:cNvPr id="143" name="Ovaal 142">
              <a:extLst>
                <a:ext uri="{FF2B5EF4-FFF2-40B4-BE49-F238E27FC236}">
                  <a16:creationId xmlns:a16="http://schemas.microsoft.com/office/drawing/2014/main" id="{F365F4BC-B440-4D9A-BAB8-55226E354E7E}"/>
                </a:ext>
              </a:extLst>
            </p:cNvPr>
            <p:cNvSpPr/>
            <p:nvPr userDrawn="1"/>
          </p:nvSpPr>
          <p:spPr>
            <a:xfrm>
              <a:off x="-3841955" y="3599111"/>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44" name="Ovaal 143">
              <a:extLst>
                <a:ext uri="{FF2B5EF4-FFF2-40B4-BE49-F238E27FC236}">
                  <a16:creationId xmlns:a16="http://schemas.microsoft.com/office/drawing/2014/main" id="{A3E9B46B-4DBC-4F12-8FC4-D8FFB5D70265}"/>
                </a:ext>
              </a:extLst>
            </p:cNvPr>
            <p:cNvSpPr/>
            <p:nvPr userDrawn="1"/>
          </p:nvSpPr>
          <p:spPr>
            <a:xfrm>
              <a:off x="-3841955" y="3982717"/>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45" name="Rechthoek 144">
              <a:extLst>
                <a:ext uri="{FF2B5EF4-FFF2-40B4-BE49-F238E27FC236}">
                  <a16:creationId xmlns:a16="http://schemas.microsoft.com/office/drawing/2014/main" id="{77EEA9BE-AF90-4084-AC20-FC2792A423BA}"/>
                </a:ext>
              </a:extLst>
            </p:cNvPr>
            <p:cNvSpPr/>
            <p:nvPr userDrawn="1"/>
          </p:nvSpPr>
          <p:spPr>
            <a:xfrm>
              <a:off x="-3399246" y="1719143"/>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sp>
          <p:nvSpPr>
            <p:cNvPr id="146" name="Rechthoek 145">
              <a:extLst>
                <a:ext uri="{FF2B5EF4-FFF2-40B4-BE49-F238E27FC236}">
                  <a16:creationId xmlns:a16="http://schemas.microsoft.com/office/drawing/2014/main" id="{F0ECB7FB-10CE-46F9-A136-DD26D67C1615}"/>
                </a:ext>
              </a:extLst>
            </p:cNvPr>
            <p:cNvSpPr/>
            <p:nvPr userDrawn="1"/>
          </p:nvSpPr>
          <p:spPr>
            <a:xfrm>
              <a:off x="-3202798" y="2465241"/>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2"/>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47" name="Rechthoek 146">
              <a:extLst>
                <a:ext uri="{FF2B5EF4-FFF2-40B4-BE49-F238E27FC236}">
                  <a16:creationId xmlns:a16="http://schemas.microsoft.com/office/drawing/2014/main" id="{ECBA119A-4356-48D8-B037-15E05AFBB8B1}"/>
                </a:ext>
              </a:extLst>
            </p:cNvPr>
            <p:cNvSpPr/>
            <p:nvPr userDrawn="1"/>
          </p:nvSpPr>
          <p:spPr>
            <a:xfrm>
              <a:off x="-3254736" y="2103321"/>
              <a:ext cx="2823104" cy="255963"/>
            </a:xfrm>
            <a:prstGeom prst="rect">
              <a:avLst/>
            </a:prstGeom>
            <a:noFill/>
            <a:ln w="25400" cap="flat" cmpd="sng" algn="ctr">
              <a:noFill/>
              <a:prstDash val="solid"/>
            </a:ln>
            <a:effectLst/>
          </p:spPr>
          <p:txBody>
            <a:bodyPr lIns="0" tIns="0" rIns="0" bIns="0" rtlCol="0" anchor="ctr"/>
            <a:lstStyle/>
            <a:p>
              <a:pPr marL="176213" marR="0" lvl="0" indent="-176213" algn="l" defTabSz="914400" rtl="0" eaLnBrk="1" fontAlgn="auto" latinLnBrk="0" hangingPunct="1">
                <a:lnSpc>
                  <a:spcPct val="90000"/>
                </a:lnSpc>
                <a:spcBef>
                  <a:spcPts val="600"/>
                </a:spcBef>
                <a:spcAft>
                  <a:spcPts val="600"/>
                </a:spcAft>
                <a:buClr>
                  <a:schemeClr val="bg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Sub-bullet #2</a:t>
              </a:r>
            </a:p>
          </p:txBody>
        </p:sp>
        <p:cxnSp>
          <p:nvCxnSpPr>
            <p:cNvPr id="148" name="Rechte verbindingslijn 147">
              <a:extLst>
                <a:ext uri="{FF2B5EF4-FFF2-40B4-BE49-F238E27FC236}">
                  <a16:creationId xmlns:a16="http://schemas.microsoft.com/office/drawing/2014/main" id="{462821F8-784C-414B-B692-4E3FF573DEC6}"/>
                </a:ext>
              </a:extLst>
            </p:cNvPr>
            <p:cNvCxnSpPr>
              <a:cxnSpLocks/>
            </p:cNvCxnSpPr>
            <p:nvPr userDrawn="1"/>
          </p:nvCxnSpPr>
          <p:spPr>
            <a:xfrm>
              <a:off x="-3836102" y="243069"/>
              <a:ext cx="3599257" cy="0"/>
            </a:xfrm>
            <a:prstGeom prst="line">
              <a:avLst/>
            </a:prstGeom>
            <a:noFill/>
            <a:ln w="3175" cap="flat" cmpd="sng" algn="ctr">
              <a:solidFill>
                <a:schemeClr val="bg2"/>
              </a:solidFill>
              <a:prstDash val="solid"/>
            </a:ln>
            <a:effectLst/>
          </p:spPr>
        </p:cxnSp>
        <p:cxnSp>
          <p:nvCxnSpPr>
            <p:cNvPr id="149" name="Rechte verbindingslijn 148">
              <a:extLst>
                <a:ext uri="{FF2B5EF4-FFF2-40B4-BE49-F238E27FC236}">
                  <a16:creationId xmlns:a16="http://schemas.microsoft.com/office/drawing/2014/main" id="{663A3789-12E6-4AB4-88F1-ABEF8B0278D1}"/>
                </a:ext>
              </a:extLst>
            </p:cNvPr>
            <p:cNvCxnSpPr>
              <a:cxnSpLocks/>
            </p:cNvCxnSpPr>
            <p:nvPr userDrawn="1"/>
          </p:nvCxnSpPr>
          <p:spPr>
            <a:xfrm>
              <a:off x="-3836102" y="1020931"/>
              <a:ext cx="3599257" cy="0"/>
            </a:xfrm>
            <a:prstGeom prst="line">
              <a:avLst/>
            </a:prstGeom>
            <a:noFill/>
            <a:ln w="3175" cap="flat" cmpd="sng" algn="ctr">
              <a:solidFill>
                <a:schemeClr val="bg2"/>
              </a:solidFill>
              <a:prstDash val="solid"/>
            </a:ln>
            <a:effectLst/>
          </p:spPr>
        </p:cxnSp>
        <p:cxnSp>
          <p:nvCxnSpPr>
            <p:cNvPr id="150" name="Rechte verbindingslijn 149">
              <a:extLst>
                <a:ext uri="{FF2B5EF4-FFF2-40B4-BE49-F238E27FC236}">
                  <a16:creationId xmlns:a16="http://schemas.microsoft.com/office/drawing/2014/main" id="{C55942BC-94D0-481F-B45E-15CD0D2FB81C}"/>
                </a:ext>
              </a:extLst>
            </p:cNvPr>
            <p:cNvCxnSpPr>
              <a:cxnSpLocks/>
            </p:cNvCxnSpPr>
            <p:nvPr userDrawn="1"/>
          </p:nvCxnSpPr>
          <p:spPr>
            <a:xfrm>
              <a:off x="-3836102" y="5142784"/>
              <a:ext cx="3599257" cy="0"/>
            </a:xfrm>
            <a:prstGeom prst="line">
              <a:avLst/>
            </a:prstGeom>
            <a:noFill/>
            <a:ln w="3175" cap="flat" cmpd="sng" algn="ctr">
              <a:solidFill>
                <a:schemeClr val="bg2"/>
              </a:solidFill>
              <a:prstDash val="solid"/>
            </a:ln>
            <a:effectLst/>
          </p:spPr>
        </p:cxnSp>
        <p:cxnSp>
          <p:nvCxnSpPr>
            <p:cNvPr id="151" name="Rechte verbindingslijn 150">
              <a:extLst>
                <a:ext uri="{FF2B5EF4-FFF2-40B4-BE49-F238E27FC236}">
                  <a16:creationId xmlns:a16="http://schemas.microsoft.com/office/drawing/2014/main" id="{5AC5444E-28CF-4756-8888-0C9A7E6A7ACC}"/>
                </a:ext>
              </a:extLst>
            </p:cNvPr>
            <p:cNvCxnSpPr>
              <a:cxnSpLocks/>
            </p:cNvCxnSpPr>
            <p:nvPr userDrawn="1"/>
          </p:nvCxnSpPr>
          <p:spPr>
            <a:xfrm>
              <a:off x="-3837749" y="5998888"/>
              <a:ext cx="3601527" cy="0"/>
            </a:xfrm>
            <a:prstGeom prst="line">
              <a:avLst/>
            </a:prstGeom>
            <a:noFill/>
            <a:ln w="3175" cap="flat" cmpd="sng" algn="ctr">
              <a:solidFill>
                <a:schemeClr val="bg2"/>
              </a:solidFill>
              <a:prstDash val="solid"/>
            </a:ln>
            <a:effectLst/>
          </p:spPr>
        </p:cxnSp>
        <p:sp>
          <p:nvSpPr>
            <p:cNvPr id="152" name="Rechthoek 151">
              <a:extLst>
                <a:ext uri="{FF2B5EF4-FFF2-40B4-BE49-F238E27FC236}">
                  <a16:creationId xmlns:a16="http://schemas.microsoft.com/office/drawing/2014/main" id="{037DB83D-9514-4AB5-89C0-AD541E5ACB3A}"/>
                </a:ext>
              </a:extLst>
            </p:cNvPr>
            <p:cNvSpPr/>
            <p:nvPr userDrawn="1"/>
          </p:nvSpPr>
          <p:spPr>
            <a:xfrm>
              <a:off x="-3408482" y="3989707"/>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tx2"/>
                </a:buClr>
                <a:buSzTx/>
                <a:buFont typeface="+mj-lt"/>
                <a:buAutoNum type="arabicPeriod"/>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Numerical bullet</a:t>
              </a:r>
            </a:p>
          </p:txBody>
        </p:sp>
        <p:sp>
          <p:nvSpPr>
            <p:cNvPr id="153" name="Rechthoek 152">
              <a:extLst>
                <a:ext uri="{FF2B5EF4-FFF2-40B4-BE49-F238E27FC236}">
                  <a16:creationId xmlns:a16="http://schemas.microsoft.com/office/drawing/2014/main" id="{6758C583-EBCC-4CB0-BB66-75D8EC011EA5}"/>
                </a:ext>
              </a:extLst>
            </p:cNvPr>
            <p:cNvSpPr/>
            <p:nvPr userDrawn="1"/>
          </p:nvSpPr>
          <p:spPr>
            <a:xfrm>
              <a:off x="-3381441" y="4370232"/>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tx2"/>
                </a:buClr>
                <a:buSzTx/>
                <a:buFont typeface="+mj-lt"/>
                <a:buNone/>
                <a:tabLst/>
                <a:defRPr/>
              </a:pPr>
              <a:r>
                <a:rPr kumimoji="0" lang="en-GB" sz="1100" b="0" i="1" u="none" strike="noStrike" kern="0" cap="none" spc="0" normalizeH="0" baseline="0" noProof="0">
                  <a:ln>
                    <a:noFill/>
                  </a:ln>
                  <a:solidFill>
                    <a:schemeClr val="bg2"/>
                  </a:solidFill>
                  <a:effectLst/>
                  <a:uLnTx/>
                  <a:uFillTx/>
                  <a:latin typeface="+mn-lt"/>
                  <a:cs typeface="Segoe UI Light" panose="020B0502040204020203" pitchFamily="34" charset="0"/>
                </a:rPr>
                <a:t>Quote text</a:t>
              </a:r>
            </a:p>
          </p:txBody>
        </p:sp>
        <p:sp>
          <p:nvSpPr>
            <p:cNvPr id="154" name="Rechthoek 153">
              <a:extLst>
                <a:ext uri="{FF2B5EF4-FFF2-40B4-BE49-F238E27FC236}">
                  <a16:creationId xmlns:a16="http://schemas.microsoft.com/office/drawing/2014/main" id="{0658443D-1239-4916-BE80-E8861DC51C81}"/>
                </a:ext>
              </a:extLst>
            </p:cNvPr>
            <p:cNvSpPr/>
            <p:nvPr userDrawn="1"/>
          </p:nvSpPr>
          <p:spPr>
            <a:xfrm>
              <a:off x="-2973506" y="2802852"/>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tx1">
                    <a:lumMod val="75000"/>
                    <a:lumOff val="25000"/>
                  </a:schemeClr>
                </a:buClr>
                <a:buSzPct val="120000"/>
                <a:buFont typeface="Calibri" panose="020F0502020204030204" pitchFamily="34" charset="0"/>
                <a:buChar char="-"/>
                <a:tabLst/>
                <a:defRPr/>
              </a:pPr>
              <a:r>
                <a:rPr lang="en-GB" sz="1100" kern="1200" noProof="0">
                  <a:solidFill>
                    <a:schemeClr val="tx1"/>
                  </a:solidFill>
                  <a:latin typeface="+mn-lt"/>
                  <a:ea typeface="+mn-ea"/>
                  <a:cs typeface="+mn-cs"/>
                </a:rPr>
                <a:t>Sub-bullet</a:t>
              </a:r>
            </a:p>
          </p:txBody>
        </p:sp>
        <p:sp>
          <p:nvSpPr>
            <p:cNvPr id="155" name="Ovaal 154">
              <a:extLst>
                <a:ext uri="{FF2B5EF4-FFF2-40B4-BE49-F238E27FC236}">
                  <a16:creationId xmlns:a16="http://schemas.microsoft.com/office/drawing/2014/main" id="{3B18804A-DF59-483E-AD4C-4F1A73FE27EE}"/>
                </a:ext>
              </a:extLst>
            </p:cNvPr>
            <p:cNvSpPr/>
            <p:nvPr userDrawn="1"/>
          </p:nvSpPr>
          <p:spPr>
            <a:xfrm>
              <a:off x="-3841955" y="4364124"/>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6" name="Ovaal 155">
              <a:extLst>
                <a:ext uri="{FF2B5EF4-FFF2-40B4-BE49-F238E27FC236}">
                  <a16:creationId xmlns:a16="http://schemas.microsoft.com/office/drawing/2014/main" id="{2980B71E-0B14-4585-A88E-B6FDB1E39731}"/>
                </a:ext>
              </a:extLst>
            </p:cNvPr>
            <p:cNvSpPr/>
            <p:nvPr userDrawn="1"/>
          </p:nvSpPr>
          <p:spPr>
            <a:xfrm>
              <a:off x="-3841955" y="4733278"/>
              <a:ext cx="260914" cy="259683"/>
            </a:xfrm>
            <a:prstGeom prst="ellipse">
              <a:avLst/>
            </a:prstGeom>
            <a:solidFill>
              <a:schemeClr val="tx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57" name="Rechthoek 156">
              <a:extLst>
                <a:ext uri="{FF2B5EF4-FFF2-40B4-BE49-F238E27FC236}">
                  <a16:creationId xmlns:a16="http://schemas.microsoft.com/office/drawing/2014/main" id="{F5AA710B-3C4C-4FB0-9F8B-C5D752DFEB9E}"/>
                </a:ext>
              </a:extLst>
            </p:cNvPr>
            <p:cNvSpPr/>
            <p:nvPr userDrawn="1"/>
          </p:nvSpPr>
          <p:spPr>
            <a:xfrm>
              <a:off x="-3399246" y="4733278"/>
              <a:ext cx="2823104" cy="255963"/>
            </a:xfrm>
            <a:prstGeom prst="rect">
              <a:avLst/>
            </a:prstGeom>
            <a:noFill/>
            <a:ln w="25400" cap="flat" cmpd="sng" algn="ctr">
              <a:noFill/>
              <a:prstDash val="solid"/>
            </a:ln>
            <a:effectLst/>
          </p:spPr>
          <p:txBody>
            <a:bodyPr lIns="0" tIns="0" rIns="0" bIns="0" rtlCol="0" anchor="ctr"/>
            <a:lstStyle/>
            <a:p>
              <a:pPr marL="176213" marR="0" lvl="0" indent="-176213" defTabSz="914400" eaLnBrk="1" fontAlgn="auto" latinLnBrk="0" hangingPunct="1">
                <a:lnSpc>
                  <a:spcPct val="90000"/>
                </a:lnSpc>
                <a:spcBef>
                  <a:spcPts val="600"/>
                </a:spcBef>
                <a:spcAft>
                  <a:spcPts val="600"/>
                </a:spcAft>
                <a:buClr>
                  <a:schemeClr val="tx2"/>
                </a:buClr>
                <a:buSzPct val="130000"/>
                <a:buFont typeface="Wingdings" panose="05000000000000000000" pitchFamily="2" charset="2"/>
                <a:buChar char="§"/>
                <a:tabLst/>
                <a:defRPr/>
              </a:pPr>
              <a:r>
                <a:rPr kumimoji="0" lang="en-GB" sz="1100" b="0" i="0" u="none" strike="noStrike" kern="0" cap="none" spc="0" normalizeH="0" baseline="0" noProof="0">
                  <a:ln>
                    <a:noFill/>
                  </a:ln>
                  <a:solidFill>
                    <a:schemeClr val="tx1"/>
                  </a:solidFill>
                  <a:effectLst/>
                  <a:uLnTx/>
                  <a:uFillTx/>
                  <a:latin typeface="+mn-lt"/>
                  <a:cs typeface="Segoe UI Light" panose="020B0502040204020203" pitchFamily="34" charset="0"/>
                </a:rPr>
                <a:t>Bullet</a:t>
              </a:r>
            </a:p>
          </p:txBody>
        </p:sp>
      </p:grpSp>
      <p:sp>
        <p:nvSpPr>
          <p:cNvPr id="125" name="Tekstvak 124">
            <a:extLst>
              <a:ext uri="{FF2B5EF4-FFF2-40B4-BE49-F238E27FC236}">
                <a16:creationId xmlns:a16="http://schemas.microsoft.com/office/drawing/2014/main" id="{8582E82D-8CCA-4853-B542-B5591D0C31A4}"/>
              </a:ext>
            </a:extLst>
          </p:cNvPr>
          <p:cNvSpPr txBox="1"/>
          <p:nvPr userDrawn="1"/>
        </p:nvSpPr>
        <p:spPr>
          <a:xfrm>
            <a:off x="1902620" y="6498734"/>
            <a:ext cx="1365454" cy="283476"/>
          </a:xfrm>
          <a:prstGeom prst="rect">
            <a:avLst/>
          </a:prstGeom>
          <a:noFill/>
        </p:spPr>
        <p:txBody>
          <a:bodyPr wrap="square" rtlCol="0">
            <a:spAutoFit/>
          </a:bodyPr>
          <a:lstStyle/>
          <a:p>
            <a:pPr marL="0" lvl="0" indent="0" algn="ctr" defTabSz="914400" rtl="0" eaLnBrk="1" latinLnBrk="0" hangingPunct="1">
              <a:lnSpc>
                <a:spcPts val="1600"/>
              </a:lnSpc>
              <a:spcBef>
                <a:spcPts val="1000"/>
              </a:spcBef>
              <a:buClr>
                <a:srgbClr val="F9B000"/>
              </a:buClr>
              <a:buSzPct val="130000"/>
              <a:buFontTx/>
              <a:buNone/>
            </a:pPr>
            <a:r>
              <a:rPr lang="nl-NL" sz="1100" kern="1200" spc="0" baseline="0" dirty="0" err="1">
                <a:solidFill>
                  <a:srgbClr val="000000"/>
                </a:solidFill>
                <a:effectLst/>
                <a:latin typeface="Calibri" panose="020F0502020204030204" pitchFamily="34" charset="0"/>
                <a:cs typeface="Times New Roman" panose="02020603050405020304" pitchFamily="18" charset="0"/>
              </a:rPr>
              <a:t>Confidential</a:t>
            </a:r>
            <a:endParaRPr lang="en-US" sz="1100" kern="1200" spc="0" baseline="0" dirty="0">
              <a:solidFill>
                <a:srgbClr val="000000"/>
              </a:solidFill>
              <a:effectLst/>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732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jdelijke aanduiding voor datum 3">
            <a:extLst>
              <a:ext uri="{FF2B5EF4-FFF2-40B4-BE49-F238E27FC236}">
                <a16:creationId xmlns:a16="http://schemas.microsoft.com/office/drawing/2014/main" id="{4BF3F17E-C340-4DC9-A00E-FF8C7AA32501}"/>
              </a:ext>
            </a:extLst>
          </p:cNvPr>
          <p:cNvSpPr>
            <a:spLocks noGrp="1"/>
          </p:cNvSpPr>
          <p:nvPr>
            <p:ph type="dt" sz="half" idx="2"/>
          </p:nvPr>
        </p:nvSpPr>
        <p:spPr>
          <a:xfrm>
            <a:off x="8799499" y="6462671"/>
            <a:ext cx="1368169" cy="365125"/>
          </a:xfrm>
          <a:prstGeom prst="rect">
            <a:avLst/>
          </a:prstGeom>
        </p:spPr>
        <p:txBody>
          <a:bodyPr vert="horz" lIns="91440" tIns="45720" rIns="91440" bIns="45720" rtlCol="0" anchor="ctr"/>
          <a:lstStyle>
            <a:lvl1pPr algn="ctr">
              <a:defRPr sz="1100">
                <a:solidFill>
                  <a:schemeClr val="tx1"/>
                </a:solidFill>
              </a:defRPr>
            </a:lvl1pPr>
          </a:lstStyle>
          <a:p>
            <a:r>
              <a:rPr lang="en-GB" smtClean="0"/>
              <a:t>15 June 2022</a:t>
            </a:r>
            <a:endParaRPr lang="en-GB" dirty="0"/>
          </a:p>
        </p:txBody>
      </p:sp>
      <p:sp>
        <p:nvSpPr>
          <p:cNvPr id="4" name="Tijdelijke aanduiding voor voettekst 4">
            <a:extLst>
              <a:ext uri="{FF2B5EF4-FFF2-40B4-BE49-F238E27FC236}">
                <a16:creationId xmlns:a16="http://schemas.microsoft.com/office/drawing/2014/main" id="{FE7C88B6-4946-4BD1-BD17-05485E024E66}"/>
              </a:ext>
            </a:extLst>
          </p:cNvPr>
          <p:cNvSpPr>
            <a:spLocks noGrp="1"/>
          </p:cNvSpPr>
          <p:nvPr>
            <p:ph type="ftr" sz="quarter" idx="3"/>
          </p:nvPr>
        </p:nvSpPr>
        <p:spPr>
          <a:xfrm>
            <a:off x="3287949" y="6478555"/>
            <a:ext cx="5511549" cy="365125"/>
          </a:xfrm>
          <a:prstGeom prst="rect">
            <a:avLst/>
          </a:prstGeom>
        </p:spPr>
        <p:txBody>
          <a:bodyPr vert="horz" lIns="91440" tIns="45720" rIns="91440" bIns="45720" rtlCol="0" anchor="ctr"/>
          <a:lstStyle>
            <a:lvl1pPr algn="ctr">
              <a:defRPr sz="1100">
                <a:solidFill>
                  <a:schemeClr val="tx1"/>
                </a:solidFill>
              </a:defRPr>
            </a:lvl1pPr>
          </a:lstStyle>
          <a:p>
            <a:r>
              <a:rPr lang="en-GB" smtClean="0"/>
              <a:t>Training - Non clinical PKPD data exploration</a:t>
            </a:r>
            <a:endParaRPr lang="en-GB" dirty="0"/>
          </a:p>
        </p:txBody>
      </p:sp>
      <p:sp>
        <p:nvSpPr>
          <p:cNvPr id="5" name="Tijdelijke aanduiding voor dianummer 5">
            <a:extLst>
              <a:ext uri="{FF2B5EF4-FFF2-40B4-BE49-F238E27FC236}">
                <a16:creationId xmlns:a16="http://schemas.microsoft.com/office/drawing/2014/main" id="{BBDB0866-52DB-43D7-9D33-2ADCE0E37936}"/>
              </a:ext>
            </a:extLst>
          </p:cNvPr>
          <p:cNvSpPr>
            <a:spLocks noGrp="1"/>
          </p:cNvSpPr>
          <p:nvPr>
            <p:ph type="sldNum" sz="quarter" idx="4"/>
          </p:nvPr>
        </p:nvSpPr>
        <p:spPr>
          <a:xfrm>
            <a:off x="10167668" y="6446787"/>
            <a:ext cx="1361618" cy="365125"/>
          </a:xfrm>
          <a:prstGeom prst="rect">
            <a:avLst/>
          </a:prstGeom>
        </p:spPr>
        <p:txBody>
          <a:bodyPr vert="horz" lIns="91440" tIns="45720" rIns="91440" bIns="45720" rtlCol="0" anchor="ctr"/>
          <a:lstStyle>
            <a:lvl1pPr algn="r">
              <a:defRPr sz="1100">
                <a:solidFill>
                  <a:schemeClr val="tx1"/>
                </a:solidFill>
              </a:defRPr>
            </a:lvl1pPr>
          </a:lstStyle>
          <a:p>
            <a:fld id="{337C90CC-051E-4D91-9D50-D14F3E213979}" type="slidenum">
              <a:rPr lang="en-GB" smtClean="0"/>
              <a:pPr/>
              <a:t>‹#›</a:t>
            </a:fld>
            <a:endParaRPr lang="en-GB"/>
          </a:p>
        </p:txBody>
      </p:sp>
    </p:spTree>
    <p:extLst>
      <p:ext uri="{BB962C8B-B14F-4D97-AF65-F5344CB8AC3E}">
        <p14:creationId xmlns:p14="http://schemas.microsoft.com/office/powerpoint/2010/main" val="3584209203"/>
      </p:ext>
    </p:extLst>
  </p:cSld>
  <p:clrMap bg1="lt1" tx1="dk1" bg2="lt2" tx2="dk2" accent1="accent1" accent2="accent2" accent3="accent3" accent4="accent4" accent5="accent5" accent6="accent6" hlink="hlink" folHlink="folHlink"/>
  <p:sldLayoutIdLst>
    <p:sldLayoutId id="2147483721" r:id="rId1"/>
    <p:sldLayoutId id="2147483766" r:id="rId2"/>
    <p:sldLayoutId id="2147483684" r:id="rId3"/>
    <p:sldLayoutId id="2147483709" r:id="rId4"/>
  </p:sldLayoutIdLst>
  <p:hf sldNum="0" hdr="0"/>
  <p:txStyles>
    <p:titleStyle>
      <a:lvl1pPr marL="0" indent="0" algn="l" defTabSz="914400" rtl="0" eaLnBrk="1" latinLnBrk="0" hangingPunct="1">
        <a:lnSpc>
          <a:spcPct val="90000"/>
        </a:lnSpc>
        <a:spcBef>
          <a:spcPct val="0"/>
        </a:spcBef>
        <a:buNone/>
        <a:defRPr sz="2400" kern="1200" spc="-50" baseline="0">
          <a:solidFill>
            <a:schemeClr val="tx1"/>
          </a:solidFill>
          <a:latin typeface="+mn-lt"/>
          <a:ea typeface="+mj-ea"/>
          <a:cs typeface="+mj-cs"/>
        </a:defRPr>
      </a:lvl1pPr>
    </p:titleStyle>
    <p:bodyStyle>
      <a:lvl1pPr marL="48600" indent="0" algn="l" defTabSz="914400" rtl="0" eaLnBrk="1" latinLnBrk="0" hangingPunct="1">
        <a:lnSpc>
          <a:spcPts val="1600"/>
        </a:lnSpc>
        <a:spcBef>
          <a:spcPts val="1000"/>
        </a:spcBef>
        <a:buClr>
          <a:srgbClr val="F9B000"/>
        </a:buClr>
        <a:buSzPct val="130000"/>
        <a:buFontTx/>
        <a:buNone/>
        <a:defRPr sz="1200" kern="1200" spc="-50" baseline="0">
          <a:solidFill>
            <a:schemeClr val="tx1"/>
          </a:solidFill>
          <a:latin typeface="Arial" panose="020B0604020202020204" pitchFamily="34" charset="0"/>
          <a:ea typeface="+mn-ea"/>
          <a:cs typeface="+mn-cs"/>
        </a:defRPr>
      </a:lvl1pPr>
      <a:lvl2pPr marL="685800" indent="-180000" algn="l" defTabSz="914400" rtl="0" eaLnBrk="1" latinLnBrk="0" hangingPunct="1">
        <a:lnSpc>
          <a:spcPts val="1600"/>
        </a:lnSpc>
        <a:spcBef>
          <a:spcPts val="500"/>
        </a:spcBef>
        <a:buClr>
          <a:srgbClr val="F9B000"/>
        </a:buClr>
        <a:buSzPct val="130000"/>
        <a:buFontTx/>
        <a:buChar char="■"/>
        <a:defRPr sz="1200" kern="1200" spc="-50" baseline="0">
          <a:solidFill>
            <a:schemeClr val="tx1"/>
          </a:solidFill>
          <a:latin typeface="Arial" panose="020B0604020202020204" pitchFamily="34" charset="0"/>
          <a:ea typeface="+mn-ea"/>
          <a:cs typeface="+mn-cs"/>
        </a:defRPr>
      </a:lvl2pPr>
      <a:lvl3pPr marL="1143000" indent="-180000" algn="l" defTabSz="914400" rtl="0" eaLnBrk="1" latinLnBrk="0" hangingPunct="1">
        <a:lnSpc>
          <a:spcPts val="1600"/>
        </a:lnSpc>
        <a:spcBef>
          <a:spcPts val="500"/>
        </a:spcBef>
        <a:buClr>
          <a:srgbClr val="F9B000"/>
        </a:buClr>
        <a:buSzPct val="130000"/>
        <a:buFontTx/>
        <a:buChar char="■"/>
        <a:defRPr sz="1200" kern="1200" spc="-50" baseline="0">
          <a:solidFill>
            <a:schemeClr val="tx1"/>
          </a:solidFill>
          <a:latin typeface="Arial" panose="020B0604020202020204" pitchFamily="34" charset="0"/>
          <a:ea typeface="+mn-ea"/>
          <a:cs typeface="+mn-cs"/>
        </a:defRPr>
      </a:lvl3pPr>
      <a:lvl4pPr marL="1600200" indent="-180000" algn="l" defTabSz="914400" rtl="0" eaLnBrk="1" latinLnBrk="0" hangingPunct="1">
        <a:lnSpc>
          <a:spcPts val="1600"/>
        </a:lnSpc>
        <a:spcBef>
          <a:spcPts val="500"/>
        </a:spcBef>
        <a:buClr>
          <a:srgbClr val="F9B000"/>
        </a:buClr>
        <a:buSzPct val="130000"/>
        <a:buFontTx/>
        <a:buChar char="■"/>
        <a:defRPr sz="1200" kern="1200" spc="-50" baseline="0">
          <a:solidFill>
            <a:schemeClr val="tx1"/>
          </a:solidFill>
          <a:latin typeface="Arial" panose="020B0604020202020204" pitchFamily="34" charset="0"/>
          <a:ea typeface="+mn-ea"/>
          <a:cs typeface="+mn-cs"/>
        </a:defRPr>
      </a:lvl4pPr>
      <a:lvl5pPr marL="2057400" indent="-180000" algn="l" defTabSz="914400" rtl="0" eaLnBrk="1" latinLnBrk="0" hangingPunct="1">
        <a:lnSpc>
          <a:spcPts val="1600"/>
        </a:lnSpc>
        <a:spcBef>
          <a:spcPts val="500"/>
        </a:spcBef>
        <a:buClr>
          <a:srgbClr val="F9B000"/>
        </a:buClr>
        <a:buSzPct val="130000"/>
        <a:buFontTx/>
        <a:buChar char="■"/>
        <a:defRPr sz="1200" kern="1200" spc="-50" baseline="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EDE352EE-88C3-4561-9FA7-80618AAE5028}"/>
              </a:ext>
            </a:extLst>
          </p:cNvPr>
          <p:cNvSpPr/>
          <p:nvPr userDrawn="1"/>
        </p:nvSpPr>
        <p:spPr>
          <a:xfrm>
            <a:off x="-12034" y="0"/>
            <a:ext cx="12207600" cy="92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Placeholder 1"/>
          <p:cNvSpPr>
            <a:spLocks noGrp="1"/>
          </p:cNvSpPr>
          <p:nvPr>
            <p:ph type="title"/>
          </p:nvPr>
        </p:nvSpPr>
        <p:spPr>
          <a:xfrm>
            <a:off x="683079" y="136738"/>
            <a:ext cx="10859620" cy="332399"/>
          </a:xfrm>
          <a:prstGeom prst="rect">
            <a:avLst/>
          </a:prstGeom>
          <a:noFill/>
          <a:ln>
            <a:noFill/>
          </a:ln>
          <a:effectLst/>
        </p:spPr>
        <p:txBody>
          <a:bodyPr vert="horz" wrap="square" lIns="0" tIns="0" rIns="0" bIns="0" rtlCol="0" anchor="b">
            <a:spAutoFit/>
          </a:bodyPr>
          <a:lstStyle/>
          <a:p>
            <a:r>
              <a:rPr lang="en-GB" noProof="0" dirty="0"/>
              <a:t>Add a slide title</a:t>
            </a:r>
          </a:p>
        </p:txBody>
      </p:sp>
      <p:sp>
        <p:nvSpPr>
          <p:cNvPr id="9" name="Tijdelijke aanduiding voor tekst 2">
            <a:extLst>
              <a:ext uri="{FF2B5EF4-FFF2-40B4-BE49-F238E27FC236}">
                <a16:creationId xmlns:a16="http://schemas.microsoft.com/office/drawing/2014/main" id="{A5CF5D92-6FB2-4419-AF91-212ECC530D39}"/>
              </a:ext>
            </a:extLst>
          </p:cNvPr>
          <p:cNvSpPr>
            <a:spLocks noGrp="1"/>
          </p:cNvSpPr>
          <p:nvPr>
            <p:ph type="body" idx="1"/>
          </p:nvPr>
        </p:nvSpPr>
        <p:spPr>
          <a:xfrm>
            <a:off x="683080" y="1253531"/>
            <a:ext cx="10846206" cy="481299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Sub-bullet #2</a:t>
            </a:r>
          </a:p>
          <a:p>
            <a:pPr lvl="3"/>
            <a:r>
              <a:rPr lang="en-GB" noProof="0" dirty="0"/>
              <a:t>Sub-bullet #3</a:t>
            </a:r>
          </a:p>
          <a:p>
            <a:pPr lvl="4"/>
            <a:r>
              <a:rPr lang="en-GB" noProof="0" dirty="0"/>
              <a:t>Default text</a:t>
            </a:r>
          </a:p>
          <a:p>
            <a:pPr lvl="5"/>
            <a:r>
              <a:rPr lang="en-GB" noProof="0" dirty="0"/>
              <a:t>Subtitle</a:t>
            </a:r>
          </a:p>
          <a:p>
            <a:pPr lvl="6"/>
            <a:r>
              <a:rPr lang="en-GB" noProof="0" dirty="0"/>
              <a:t>Numerical bullet</a:t>
            </a:r>
          </a:p>
          <a:p>
            <a:pPr lvl="7"/>
            <a:r>
              <a:rPr lang="en-GB" noProof="0" dirty="0"/>
              <a:t>Quote text</a:t>
            </a:r>
          </a:p>
          <a:p>
            <a:pPr lvl="8"/>
            <a:r>
              <a:rPr lang="en-GB" noProof="0" dirty="0"/>
              <a:t>Bullet</a:t>
            </a:r>
          </a:p>
        </p:txBody>
      </p:sp>
      <p:grpSp>
        <p:nvGrpSpPr>
          <p:cNvPr id="10" name="GRID" hidden="1">
            <a:extLst>
              <a:ext uri="{FF2B5EF4-FFF2-40B4-BE49-F238E27FC236}">
                <a16:creationId xmlns:a16="http://schemas.microsoft.com/office/drawing/2014/main" id="{997C6C63-FBDA-4652-BBC0-F9D12DF8E5BF}"/>
              </a:ext>
            </a:extLst>
          </p:cNvPr>
          <p:cNvGrpSpPr/>
          <p:nvPr userDrawn="1"/>
        </p:nvGrpSpPr>
        <p:grpSpPr>
          <a:xfrm>
            <a:off x="-322848" y="-191054"/>
            <a:ext cx="12837695" cy="7246545"/>
            <a:chOff x="-322848" y="-191054"/>
            <a:chExt cx="12837695" cy="7246545"/>
          </a:xfrm>
        </p:grpSpPr>
        <p:grpSp>
          <p:nvGrpSpPr>
            <p:cNvPr id="11" name="Groep 10">
              <a:extLst>
                <a:ext uri="{FF2B5EF4-FFF2-40B4-BE49-F238E27FC236}">
                  <a16:creationId xmlns:a16="http://schemas.microsoft.com/office/drawing/2014/main" id="{9E778496-6AD5-42D0-A551-E71022BF7879}"/>
                </a:ext>
              </a:extLst>
            </p:cNvPr>
            <p:cNvGrpSpPr/>
            <p:nvPr userDrawn="1"/>
          </p:nvGrpSpPr>
          <p:grpSpPr>
            <a:xfrm>
              <a:off x="-322848" y="0"/>
              <a:ext cx="12837695" cy="336884"/>
              <a:chOff x="-156411" y="0"/>
              <a:chExt cx="12837695" cy="336884"/>
            </a:xfrm>
          </p:grpSpPr>
          <p:cxnSp>
            <p:nvCxnSpPr>
              <p:cNvPr id="37" name="Rechte verbindingslijn 36">
                <a:extLst>
                  <a:ext uri="{FF2B5EF4-FFF2-40B4-BE49-F238E27FC236}">
                    <a16:creationId xmlns:a16="http://schemas.microsoft.com/office/drawing/2014/main" id="{B2AB92AD-0FB4-49F9-B399-04F405EE84B5}"/>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64CEFF80-409A-4840-A8B5-0DDC567E6322}"/>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ep 11">
              <a:extLst>
                <a:ext uri="{FF2B5EF4-FFF2-40B4-BE49-F238E27FC236}">
                  <a16:creationId xmlns:a16="http://schemas.microsoft.com/office/drawing/2014/main" id="{49352F0F-0AD1-4801-938C-DC66397E6A5E}"/>
                </a:ext>
              </a:extLst>
            </p:cNvPr>
            <p:cNvGrpSpPr/>
            <p:nvPr userDrawn="1"/>
          </p:nvGrpSpPr>
          <p:grpSpPr>
            <a:xfrm>
              <a:off x="-322848" y="573145"/>
              <a:ext cx="12837695" cy="336884"/>
              <a:chOff x="-156411" y="0"/>
              <a:chExt cx="12837695" cy="336884"/>
            </a:xfrm>
          </p:grpSpPr>
          <p:cxnSp>
            <p:nvCxnSpPr>
              <p:cNvPr id="35" name="Rechte verbindingslijn 34">
                <a:extLst>
                  <a:ext uri="{FF2B5EF4-FFF2-40B4-BE49-F238E27FC236}">
                    <a16:creationId xmlns:a16="http://schemas.microsoft.com/office/drawing/2014/main" id="{9860EECE-0CA8-430A-AC6B-2AE493A61656}"/>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03BEA48C-A922-4E2D-936A-7FAD0DAEBFCF}"/>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ep 12">
              <a:extLst>
                <a:ext uri="{FF2B5EF4-FFF2-40B4-BE49-F238E27FC236}">
                  <a16:creationId xmlns:a16="http://schemas.microsoft.com/office/drawing/2014/main" id="{F7D1832E-F83C-4E49-A062-50177CEBD9AB}"/>
                </a:ext>
              </a:extLst>
            </p:cNvPr>
            <p:cNvGrpSpPr/>
            <p:nvPr userDrawn="1"/>
          </p:nvGrpSpPr>
          <p:grpSpPr>
            <a:xfrm>
              <a:off x="-322848" y="911515"/>
              <a:ext cx="12837695" cy="336884"/>
              <a:chOff x="-156411" y="0"/>
              <a:chExt cx="12837695" cy="336884"/>
            </a:xfrm>
          </p:grpSpPr>
          <p:cxnSp>
            <p:nvCxnSpPr>
              <p:cNvPr id="33" name="Rechte verbindingslijn 32">
                <a:extLst>
                  <a:ext uri="{FF2B5EF4-FFF2-40B4-BE49-F238E27FC236}">
                    <a16:creationId xmlns:a16="http://schemas.microsoft.com/office/drawing/2014/main" id="{B115DB68-329F-4FBE-A907-221A277C6C1C}"/>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Rechte verbindingslijn 33">
                <a:extLst>
                  <a:ext uri="{FF2B5EF4-FFF2-40B4-BE49-F238E27FC236}">
                    <a16:creationId xmlns:a16="http://schemas.microsoft.com/office/drawing/2014/main" id="{C08087D0-BFFF-485C-AA4A-087307CD5F40}"/>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Groep 14">
              <a:extLst>
                <a:ext uri="{FF2B5EF4-FFF2-40B4-BE49-F238E27FC236}">
                  <a16:creationId xmlns:a16="http://schemas.microsoft.com/office/drawing/2014/main" id="{200F41AC-BEBD-4E34-ABD2-89858E4CC8CC}"/>
                </a:ext>
              </a:extLst>
            </p:cNvPr>
            <p:cNvGrpSpPr/>
            <p:nvPr userDrawn="1"/>
          </p:nvGrpSpPr>
          <p:grpSpPr>
            <a:xfrm>
              <a:off x="-322848" y="6066526"/>
              <a:ext cx="12837695" cy="336884"/>
              <a:chOff x="-156411" y="0"/>
              <a:chExt cx="12837695" cy="336884"/>
            </a:xfrm>
          </p:grpSpPr>
          <p:cxnSp>
            <p:nvCxnSpPr>
              <p:cNvPr id="31" name="Rechte verbindingslijn 30">
                <a:extLst>
                  <a:ext uri="{FF2B5EF4-FFF2-40B4-BE49-F238E27FC236}">
                    <a16:creationId xmlns:a16="http://schemas.microsoft.com/office/drawing/2014/main" id="{D546B7FC-D612-4FB0-9D82-D4A0EC3425A3}"/>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Rechte verbindingslijn 31">
                <a:extLst>
                  <a:ext uri="{FF2B5EF4-FFF2-40B4-BE49-F238E27FC236}">
                    <a16:creationId xmlns:a16="http://schemas.microsoft.com/office/drawing/2014/main" id="{568BC22B-CB4A-4B0C-B42B-96F70A86CF2B}"/>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ep 15">
              <a:extLst>
                <a:ext uri="{FF2B5EF4-FFF2-40B4-BE49-F238E27FC236}">
                  <a16:creationId xmlns:a16="http://schemas.microsoft.com/office/drawing/2014/main" id="{4809BCA3-A350-4966-9A0C-931366C084C1}"/>
                </a:ext>
              </a:extLst>
            </p:cNvPr>
            <p:cNvGrpSpPr/>
            <p:nvPr userDrawn="1"/>
          </p:nvGrpSpPr>
          <p:grpSpPr>
            <a:xfrm>
              <a:off x="-12032" y="-191054"/>
              <a:ext cx="674748" cy="7246545"/>
              <a:chOff x="-12032" y="-2415130"/>
              <a:chExt cx="674748" cy="12837696"/>
            </a:xfrm>
          </p:grpSpPr>
          <p:grpSp>
            <p:nvGrpSpPr>
              <p:cNvPr id="25" name="Groep 24">
                <a:extLst>
                  <a:ext uri="{FF2B5EF4-FFF2-40B4-BE49-F238E27FC236}">
                    <a16:creationId xmlns:a16="http://schemas.microsoft.com/office/drawing/2014/main" id="{5806D9C6-CFD5-4A20-AD84-9A7A584E0FFE}"/>
                  </a:ext>
                </a:extLst>
              </p:cNvPr>
              <p:cNvGrpSpPr/>
              <p:nvPr userDrawn="1"/>
            </p:nvGrpSpPr>
            <p:grpSpPr>
              <a:xfrm rot="5400000">
                <a:off x="-6262438" y="3835277"/>
                <a:ext cx="12837695" cy="336884"/>
                <a:chOff x="-156411" y="0"/>
                <a:chExt cx="12837695" cy="336884"/>
              </a:xfrm>
            </p:grpSpPr>
            <p:cxnSp>
              <p:nvCxnSpPr>
                <p:cNvPr id="29" name="Rechte verbindingslijn 28">
                  <a:extLst>
                    <a:ext uri="{FF2B5EF4-FFF2-40B4-BE49-F238E27FC236}">
                      <a16:creationId xmlns:a16="http://schemas.microsoft.com/office/drawing/2014/main" id="{FF822F65-80CD-4E8C-8815-6BF00F14AB2F}"/>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795521CE-12A5-4DCC-BBF1-474B94EF2B64}"/>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ep 25">
                <a:extLst>
                  <a:ext uri="{FF2B5EF4-FFF2-40B4-BE49-F238E27FC236}">
                    <a16:creationId xmlns:a16="http://schemas.microsoft.com/office/drawing/2014/main" id="{9A42D1D2-8BCF-4453-809A-3D3315AD1A08}"/>
                  </a:ext>
                </a:extLst>
              </p:cNvPr>
              <p:cNvGrpSpPr/>
              <p:nvPr userDrawn="1"/>
            </p:nvGrpSpPr>
            <p:grpSpPr>
              <a:xfrm rot="5400000">
                <a:off x="-5924574" y="3835276"/>
                <a:ext cx="12837695" cy="336884"/>
                <a:chOff x="-156411" y="0"/>
                <a:chExt cx="12837695" cy="336884"/>
              </a:xfrm>
            </p:grpSpPr>
            <p:cxnSp>
              <p:nvCxnSpPr>
                <p:cNvPr id="27" name="Rechte verbindingslijn 26">
                  <a:extLst>
                    <a:ext uri="{FF2B5EF4-FFF2-40B4-BE49-F238E27FC236}">
                      <a16:creationId xmlns:a16="http://schemas.microsoft.com/office/drawing/2014/main" id="{851DB2F4-C19D-4831-8348-83396773108F}"/>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echte verbindingslijn 27">
                  <a:extLst>
                    <a:ext uri="{FF2B5EF4-FFF2-40B4-BE49-F238E27FC236}">
                      <a16:creationId xmlns:a16="http://schemas.microsoft.com/office/drawing/2014/main" id="{09A4CCE4-489B-4095-9291-EF6AE033F39F}"/>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7" name="Groep 16">
              <a:extLst>
                <a:ext uri="{FF2B5EF4-FFF2-40B4-BE49-F238E27FC236}">
                  <a16:creationId xmlns:a16="http://schemas.microsoft.com/office/drawing/2014/main" id="{3333B56D-985E-41AC-921A-03252B572C93}"/>
                </a:ext>
              </a:extLst>
            </p:cNvPr>
            <p:cNvGrpSpPr/>
            <p:nvPr userDrawn="1"/>
          </p:nvGrpSpPr>
          <p:grpSpPr>
            <a:xfrm>
              <a:off x="11531908" y="-191054"/>
              <a:ext cx="674748" cy="7246545"/>
              <a:chOff x="-12032" y="-2415130"/>
              <a:chExt cx="674748" cy="12837696"/>
            </a:xfrm>
          </p:grpSpPr>
          <p:grpSp>
            <p:nvGrpSpPr>
              <p:cNvPr id="18" name="Groep 17">
                <a:extLst>
                  <a:ext uri="{FF2B5EF4-FFF2-40B4-BE49-F238E27FC236}">
                    <a16:creationId xmlns:a16="http://schemas.microsoft.com/office/drawing/2014/main" id="{16096563-2B38-4E44-87E1-1FFB833DDB02}"/>
                  </a:ext>
                </a:extLst>
              </p:cNvPr>
              <p:cNvGrpSpPr/>
              <p:nvPr userDrawn="1"/>
            </p:nvGrpSpPr>
            <p:grpSpPr>
              <a:xfrm rot="5400000">
                <a:off x="-6262438" y="3835277"/>
                <a:ext cx="12837695" cy="336884"/>
                <a:chOff x="-156411" y="0"/>
                <a:chExt cx="12837695" cy="336884"/>
              </a:xfrm>
            </p:grpSpPr>
            <p:cxnSp>
              <p:nvCxnSpPr>
                <p:cNvPr id="23" name="Rechte verbindingslijn 22">
                  <a:extLst>
                    <a:ext uri="{FF2B5EF4-FFF2-40B4-BE49-F238E27FC236}">
                      <a16:creationId xmlns:a16="http://schemas.microsoft.com/office/drawing/2014/main" id="{8477ED0B-1F81-472D-99D0-32B7764C0C5F}"/>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C25ABA49-09BA-4FB2-8702-3043B07A2F95}"/>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ep 18">
                <a:extLst>
                  <a:ext uri="{FF2B5EF4-FFF2-40B4-BE49-F238E27FC236}">
                    <a16:creationId xmlns:a16="http://schemas.microsoft.com/office/drawing/2014/main" id="{948AF643-DC30-4B86-9DBE-D906F79F21CE}"/>
                  </a:ext>
                </a:extLst>
              </p:cNvPr>
              <p:cNvGrpSpPr/>
              <p:nvPr userDrawn="1"/>
            </p:nvGrpSpPr>
            <p:grpSpPr>
              <a:xfrm rot="5400000">
                <a:off x="-5924574" y="3835276"/>
                <a:ext cx="12837695" cy="336884"/>
                <a:chOff x="-156411" y="0"/>
                <a:chExt cx="12837695" cy="336884"/>
              </a:xfrm>
            </p:grpSpPr>
            <p:cxnSp>
              <p:nvCxnSpPr>
                <p:cNvPr id="20" name="Rechte verbindingslijn 19">
                  <a:extLst>
                    <a:ext uri="{FF2B5EF4-FFF2-40B4-BE49-F238E27FC236}">
                      <a16:creationId xmlns:a16="http://schemas.microsoft.com/office/drawing/2014/main" id="{845F1A52-AA5A-4E89-A419-87A3890496A4}"/>
                    </a:ext>
                  </a:extLst>
                </p:cNvPr>
                <p:cNvCxnSpPr/>
                <p:nvPr userDrawn="1"/>
              </p:nvCxnSpPr>
              <p:spPr>
                <a:xfrm>
                  <a:off x="-156411" y="0"/>
                  <a:ext cx="128376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E9255159-912E-4309-964D-162738FE7E05}"/>
                    </a:ext>
                  </a:extLst>
                </p:cNvPr>
                <p:cNvCxnSpPr/>
                <p:nvPr userDrawn="1"/>
              </p:nvCxnSpPr>
              <p:spPr>
                <a:xfrm>
                  <a:off x="-156411" y="336884"/>
                  <a:ext cx="12837695" cy="0"/>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451688828"/>
      </p:ext>
    </p:extLst>
  </p:cSld>
  <p:clrMap bg1="lt1" tx1="dk1" bg2="lt2" tx2="dk2" accent1="accent1" accent2="accent2" accent3="accent3" accent4="accent4" accent5="accent5" accent6="accent6" hlink="hlink" folHlink="folHlink"/>
  <p:sldLayoutIdLst>
    <p:sldLayoutId id="2147483797" r:id="rId1"/>
    <p:sldLayoutId id="2147483769" r:id="rId2"/>
    <p:sldLayoutId id="2147483770" r:id="rId3"/>
    <p:sldLayoutId id="2147483771" r:id="rId4"/>
    <p:sldLayoutId id="2147483772" r:id="rId5"/>
    <p:sldLayoutId id="2147483773" r:id="rId6"/>
    <p:sldLayoutId id="2147483774" r:id="rId7"/>
    <p:sldLayoutId id="2147483775" r:id="rId8"/>
    <p:sldLayoutId id="2147483798" r:id="rId9"/>
    <p:sldLayoutId id="2147483800" r:id="rId10"/>
    <p:sldLayoutId id="2147483801" r:id="rId11"/>
    <p:sldLayoutId id="2147483799"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Lst>
  <p:hf sldNum="0" hdr="0"/>
  <p:txStyles>
    <p:titleStyle>
      <a:lvl1pPr marL="0" indent="0" algn="l" defTabSz="914400" rtl="0" eaLnBrk="1" latinLnBrk="0" hangingPunct="1">
        <a:lnSpc>
          <a:spcPct val="90000"/>
        </a:lnSpc>
        <a:spcBef>
          <a:spcPct val="0"/>
        </a:spcBef>
        <a:buNone/>
        <a:defRPr sz="2400" b="0" kern="1200" spc="-50" baseline="0">
          <a:solidFill>
            <a:schemeClr val="tx1"/>
          </a:solidFill>
          <a:latin typeface="+mj-lt"/>
          <a:ea typeface="+mj-ea"/>
          <a:cs typeface="Calibri" panose="020F0502020204030204" pitchFamily="34" charset="0"/>
        </a:defRPr>
      </a:lvl1pPr>
    </p:titleStyle>
    <p:body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5.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35.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5.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35.xml"/><Relationship Id="rId5" Type="http://schemas.openxmlformats.org/officeDocument/2006/relationships/image" Target="../media/image12.jpeg"/><Relationship Id="rId4" Type="http://schemas.openxmlformats.org/officeDocument/2006/relationships/image" Target="../media/image11.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4618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Data exploration shiny app: essentials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5" y="1252539"/>
            <a:ext cx="10879984" cy="5094474"/>
          </a:xfrm>
        </p:spPr>
        <p:txBody>
          <a:bodyPr>
            <a:normAutofit lnSpcReduction="10000"/>
          </a:bodyPr>
          <a:lstStyle/>
          <a:p>
            <a:r>
              <a:rPr lang="en-BE" dirty="0" smtClean="0"/>
              <a:t>App designed for the present course: </a:t>
            </a:r>
            <a:r>
              <a:rPr lang="en-GB" dirty="0" smtClean="0"/>
              <a:t>create </a:t>
            </a:r>
            <a:r>
              <a:rPr lang="en-GB" dirty="0"/>
              <a:t>explorative graphs for a dataset</a:t>
            </a:r>
            <a:endParaRPr lang="en-BE" dirty="0" smtClean="0"/>
          </a:p>
          <a:p>
            <a:pPr lvl="1"/>
            <a:r>
              <a:rPr lang="en-BE" dirty="0" smtClean="0"/>
              <a:t>All needed</a:t>
            </a:r>
            <a:r>
              <a:rPr lang="en-GB" dirty="0" smtClean="0"/>
              <a:t> datasets</a:t>
            </a:r>
            <a:r>
              <a:rPr lang="en-BE" dirty="0" smtClean="0"/>
              <a:t> are listed</a:t>
            </a:r>
          </a:p>
          <a:p>
            <a:r>
              <a:rPr lang="en-BE" dirty="0" smtClean="0"/>
              <a:t>Getting started</a:t>
            </a:r>
          </a:p>
          <a:p>
            <a:pPr lvl="1">
              <a:buFont typeface="+mj-lt"/>
              <a:buAutoNum type="arabicPeriod"/>
            </a:pPr>
            <a:r>
              <a:rPr lang="en-BE" dirty="0" smtClean="0"/>
              <a:t>Select dataset: “sm_rat_pk_iv_sd.csv” </a:t>
            </a:r>
            <a:r>
              <a:rPr lang="en-BE" dirty="0" smtClean="0">
                <a:sym typeface="Wingdings" panose="05000000000000000000" pitchFamily="2" charset="2"/>
              </a:rPr>
              <a:t>(Optional: Click Table source data to get tabular overview)</a:t>
            </a:r>
          </a:p>
          <a:p>
            <a:pPr lvl="1">
              <a:buFont typeface="+mj-lt"/>
              <a:buAutoNum type="arabicPeriod"/>
            </a:pPr>
            <a:r>
              <a:rPr lang="en-BE" dirty="0" smtClean="0">
                <a:sym typeface="Wingdings" panose="05000000000000000000" pitchFamily="2" charset="2"/>
              </a:rPr>
              <a:t>Select plotting panel (Default plotting)</a:t>
            </a:r>
          </a:p>
          <a:p>
            <a:pPr lvl="2"/>
            <a:r>
              <a:rPr lang="en-BE" dirty="0" smtClean="0">
                <a:sym typeface="Wingdings" panose="05000000000000000000" pitchFamily="2" charset="2"/>
              </a:rPr>
              <a:t>Select following in Layer 1  X value: “TIME”; Y value: “Cplasma”</a:t>
            </a:r>
          </a:p>
          <a:p>
            <a:pPr lvl="2"/>
            <a:r>
              <a:rPr lang="en-BE" dirty="0" smtClean="0"/>
              <a:t>Click create plots</a:t>
            </a:r>
          </a:p>
          <a:p>
            <a:pPr lvl="3"/>
            <a:r>
              <a:rPr lang="en-BE" dirty="0" smtClean="0"/>
              <a:t>Expand settings as desired </a:t>
            </a:r>
            <a:r>
              <a:rPr lang="en-BE" dirty="0" smtClean="0">
                <a:sym typeface="Wingdings" panose="05000000000000000000" pitchFamily="2" charset="2"/>
              </a:rPr>
              <a:t> Create plots to re-generate plot</a:t>
            </a:r>
          </a:p>
          <a:p>
            <a:pPr lvl="3"/>
            <a:r>
              <a:rPr lang="en-BE" dirty="0" smtClean="0">
                <a:sym typeface="Wingdings" panose="05000000000000000000" pitchFamily="2" charset="2"/>
              </a:rPr>
              <a:t>Re-set settings to starting point via “Clear fields”</a:t>
            </a:r>
          </a:p>
          <a:p>
            <a:pPr lvl="1"/>
            <a:r>
              <a:rPr lang="en-BE" dirty="0" smtClean="0">
                <a:sym typeface="Wingdings" panose="05000000000000000000" pitchFamily="2" charset="2"/>
              </a:rPr>
              <a:t>Alternative: create plot via “show presets”</a:t>
            </a:r>
          </a:p>
          <a:p>
            <a:r>
              <a:rPr lang="en-BE" dirty="0" smtClean="0">
                <a:sym typeface="Wingdings" panose="05000000000000000000" pitchFamily="2" charset="2"/>
              </a:rPr>
              <a:t>Additional options</a:t>
            </a:r>
          </a:p>
          <a:p>
            <a:pPr lvl="1"/>
            <a:r>
              <a:rPr lang="en-BE" dirty="0" smtClean="0">
                <a:sym typeface="Wingdings" panose="05000000000000000000" pitchFamily="2" charset="2"/>
              </a:rPr>
              <a:t>“Create plotly” instead of “create plots”  Interactive version of plot</a:t>
            </a:r>
          </a:p>
          <a:p>
            <a:pPr lvl="1"/>
            <a:r>
              <a:rPr lang="en-BE" dirty="0" smtClean="0">
                <a:sym typeface="Wingdings" panose="05000000000000000000" pitchFamily="2" charset="2"/>
              </a:rPr>
              <a:t>Expert plotting: Allows more flexibility and plotting options  but less intuitive for users new to R programming</a:t>
            </a:r>
          </a:p>
          <a:p>
            <a:pPr lvl="1"/>
            <a:r>
              <a:rPr lang="en-BE" dirty="0" smtClean="0">
                <a:sym typeface="Wingdings" panose="05000000000000000000" pitchFamily="2" charset="2"/>
              </a:rPr>
              <a:t>Save button to save plots</a:t>
            </a:r>
          </a:p>
          <a:p>
            <a:pPr lvl="1"/>
            <a:r>
              <a:rPr lang="en-BE" dirty="0" smtClean="0"/>
              <a:t>Complete refresh can be helpful:</a:t>
            </a:r>
          </a:p>
          <a:p>
            <a:endParaRPr lang="en-BE" dirty="0"/>
          </a:p>
          <a:p>
            <a:endParaRPr lang="en-GB" dirty="0"/>
          </a:p>
        </p:txBody>
      </p:sp>
      <p:pic>
        <p:nvPicPr>
          <p:cNvPr id="11" name="Picture 10"/>
          <p:cNvPicPr>
            <a:picLocks noChangeAspect="1"/>
          </p:cNvPicPr>
          <p:nvPr/>
        </p:nvPicPr>
        <p:blipFill>
          <a:blip r:embed="rId2"/>
          <a:stretch>
            <a:fillRect/>
          </a:stretch>
        </p:blipFill>
        <p:spPr>
          <a:xfrm>
            <a:off x="4167064" y="5774162"/>
            <a:ext cx="449759" cy="344347"/>
          </a:xfrm>
          <a:prstGeom prst="rect">
            <a:avLst/>
          </a:prstGeom>
        </p:spPr>
      </p:pic>
    </p:spTree>
    <p:extLst>
      <p:ext uri="{BB962C8B-B14F-4D97-AF65-F5344CB8AC3E}">
        <p14:creationId xmlns:p14="http://schemas.microsoft.com/office/powerpoint/2010/main" val="55116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a:xfrm>
            <a:off x="662715" y="1252539"/>
            <a:ext cx="5415356" cy="4821236"/>
          </a:xfrm>
        </p:spPr>
        <p:txBody>
          <a:bodyPr>
            <a:normAutofit fontScale="92500" lnSpcReduction="10000"/>
          </a:bodyPr>
          <a:lstStyle/>
          <a:p>
            <a:r>
              <a:rPr lang="nl-BE" dirty="0" smtClean="0"/>
              <a:t>ID: animal number</a:t>
            </a:r>
          </a:p>
          <a:p>
            <a:r>
              <a:rPr lang="nl-BE" dirty="0" smtClean="0"/>
              <a:t>TIME: time (h)</a:t>
            </a:r>
          </a:p>
          <a:p>
            <a:r>
              <a:rPr lang="nl-BE" dirty="0" smtClean="0"/>
              <a:t>DOSE_MGKG: dose (mg/kg)</a:t>
            </a:r>
          </a:p>
          <a:p>
            <a:r>
              <a:rPr lang="nl-BE" dirty="0" smtClean="0"/>
              <a:t>CMPD: compound</a:t>
            </a:r>
            <a:r>
              <a:rPr lang="en-BE" dirty="0" smtClean="0"/>
              <a:t> (SM, mAb)</a:t>
            </a:r>
            <a:endParaRPr lang="nl-BE" dirty="0" smtClean="0"/>
          </a:p>
          <a:p>
            <a:r>
              <a:rPr lang="nl-BE" dirty="0" smtClean="0"/>
              <a:t>SPEC: species</a:t>
            </a:r>
            <a:r>
              <a:rPr lang="en-BE" dirty="0" smtClean="0"/>
              <a:t> (Monkey, Rat, Mouse)</a:t>
            </a:r>
            <a:endParaRPr lang="nl-BE" dirty="0" smtClean="0"/>
          </a:p>
          <a:p>
            <a:r>
              <a:rPr lang="nl-BE" dirty="0" smtClean="0"/>
              <a:t>BW: body weight (kg)</a:t>
            </a:r>
          </a:p>
          <a:p>
            <a:r>
              <a:rPr lang="nl-BE" dirty="0" smtClean="0"/>
              <a:t>ROUTE: route of administration</a:t>
            </a:r>
            <a:r>
              <a:rPr lang="en-BE" dirty="0" smtClean="0"/>
              <a:t> (1: IV; 2: PO)</a:t>
            </a:r>
            <a:endParaRPr lang="nl-BE" dirty="0" smtClean="0"/>
          </a:p>
          <a:p>
            <a:r>
              <a:rPr lang="nl-BE" dirty="0" smtClean="0"/>
              <a:t>NDOS: number of doses</a:t>
            </a:r>
          </a:p>
          <a:p>
            <a:r>
              <a:rPr lang="nl-BE" dirty="0" smtClean="0"/>
              <a:t>ADA: Animal anti drug antibody status</a:t>
            </a:r>
            <a:r>
              <a:rPr lang="nl-BE" dirty="0"/>
              <a:t> (0: No; 1: Yes)</a:t>
            </a:r>
          </a:p>
          <a:p>
            <a:r>
              <a:rPr lang="nl-BE" dirty="0"/>
              <a:t>C: Concentration (µg/mL), e.g. Cplasma, Cbrain</a:t>
            </a:r>
          </a:p>
          <a:p>
            <a:r>
              <a:rPr lang="nl-BE" dirty="0" smtClean="0"/>
              <a:t>BQL: Below quantification limit (0: No; 1: Yes)</a:t>
            </a:r>
          </a:p>
          <a:p>
            <a:r>
              <a:rPr lang="nl-BE" dirty="0" smtClean="0"/>
              <a:t>DV: Dependent variable</a:t>
            </a:r>
          </a:p>
          <a:p>
            <a:r>
              <a:rPr lang="nl-BE" dirty="0" smtClean="0"/>
              <a:t>BSL: Baseline</a:t>
            </a:r>
            <a:r>
              <a:rPr lang="en-BE" dirty="0" smtClean="0"/>
              <a:t> </a:t>
            </a:r>
            <a:r>
              <a:rPr lang="nl-BE" dirty="0"/>
              <a:t> (for efficacy and Safety biomarker</a:t>
            </a:r>
            <a:r>
              <a:rPr lang="nl-BE" dirty="0" smtClean="0"/>
              <a:t>)</a:t>
            </a:r>
            <a:endParaRPr lang="en-BE" dirty="0" smtClean="0"/>
          </a:p>
          <a:p>
            <a:r>
              <a:rPr lang="nl-BE" dirty="0" smtClean="0"/>
              <a:t>Percchange: Percent change from baseline (for efficacy and Safety biomarker)</a:t>
            </a:r>
          </a:p>
          <a:p>
            <a:endParaRPr lang="nl-BE" dirty="0" smtClean="0"/>
          </a:p>
          <a:p>
            <a:endParaRPr lang="nl-BE" dirty="0" smtClean="0"/>
          </a:p>
          <a:p>
            <a:endParaRPr lang="nl-BE" dirty="0" smtClean="0"/>
          </a:p>
          <a:p>
            <a:endParaRPr lang="nl-BE" dirty="0" smtClean="0"/>
          </a:p>
          <a:p>
            <a:endParaRPr lang="nl-BE" dirty="0" smtClean="0"/>
          </a:p>
        </p:txBody>
      </p:sp>
      <p:sp>
        <p:nvSpPr>
          <p:cNvPr id="2" name="Title 1"/>
          <p:cNvSpPr>
            <a:spLocks noGrp="1"/>
          </p:cNvSpPr>
          <p:nvPr>
            <p:ph type="title"/>
          </p:nvPr>
        </p:nvSpPr>
        <p:spPr/>
        <p:txBody>
          <a:bodyPr/>
          <a:lstStyle/>
          <a:p>
            <a:r>
              <a:rPr lang="nl-BE" dirty="0" smtClean="0"/>
              <a:t>Explanation of dataset column names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12" name="Text Placeholder 5"/>
          <p:cNvSpPr txBox="1">
            <a:spLocks/>
          </p:cNvSpPr>
          <p:nvPr/>
        </p:nvSpPr>
        <p:spPr>
          <a:xfrm>
            <a:off x="6004852" y="1252539"/>
            <a:ext cx="5415356" cy="4821236"/>
          </a:xfrm>
          <a:prstGeom prst="rect">
            <a:avLst/>
          </a:prstGeom>
        </p:spPr>
        <p:txBody>
          <a:bodyPr vert="horz" lIns="0" tIns="0" rIns="0" bIns="0" rtlCol="0">
            <a:normAutofit/>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nl-BE" dirty="0" smtClean="0"/>
              <a:t>For the PKPD dataset, two differently structured datasets with same information is provided</a:t>
            </a:r>
          </a:p>
          <a:p>
            <a:pPr lvl="1"/>
            <a:r>
              <a:rPr lang="nl-BE" dirty="0" smtClean="0"/>
              <a:t>Table “long” </a:t>
            </a:r>
            <a:r>
              <a:rPr lang="nl-BE" i="1" dirty="0" smtClean="0"/>
              <a:t>versus</a:t>
            </a:r>
            <a:r>
              <a:rPr lang="nl-BE" dirty="0" smtClean="0"/>
              <a:t> “wide”</a:t>
            </a:r>
            <a:endParaRPr lang="en-BE" dirty="0" smtClean="0"/>
          </a:p>
          <a:p>
            <a:pPr lvl="2"/>
            <a:r>
              <a:rPr lang="en-BE" dirty="0" smtClean="0"/>
              <a:t>Long: values of all variables in DV column; TYPE column specifies variable</a:t>
            </a:r>
          </a:p>
          <a:p>
            <a:pPr lvl="3"/>
            <a:r>
              <a:rPr lang="en-BE" dirty="0" smtClean="0"/>
              <a:t>TYPE: </a:t>
            </a:r>
            <a:r>
              <a:rPr lang="en-GB" dirty="0" err="1" smtClean="0"/>
              <a:t>Cplasma</a:t>
            </a:r>
            <a:r>
              <a:rPr lang="en-BE" dirty="0" smtClean="0"/>
              <a:t>, </a:t>
            </a:r>
            <a:r>
              <a:rPr lang="en-GB" dirty="0" err="1" smtClean="0"/>
              <a:t>Cbrain</a:t>
            </a:r>
            <a:r>
              <a:rPr lang="en-BE" dirty="0" smtClean="0"/>
              <a:t>, </a:t>
            </a:r>
            <a:r>
              <a:rPr lang="en-GB" dirty="0" err="1" smtClean="0"/>
              <a:t>Efficacy_Biomarker</a:t>
            </a:r>
            <a:r>
              <a:rPr lang="en-BE" dirty="0" smtClean="0"/>
              <a:t>, </a:t>
            </a:r>
            <a:r>
              <a:rPr lang="en-GB" dirty="0" err="1"/>
              <a:t>Safety_Biomarker</a:t>
            </a:r>
            <a:endParaRPr lang="en-BE" dirty="0" smtClean="0"/>
          </a:p>
          <a:p>
            <a:pPr lvl="2"/>
            <a:r>
              <a:rPr lang="en-BE" dirty="0" smtClean="0"/>
              <a:t>Wide: each variable as a separate column</a:t>
            </a:r>
          </a:p>
          <a:p>
            <a:pPr lvl="3"/>
            <a:r>
              <a:rPr lang="en-BE" dirty="0" smtClean="0"/>
              <a:t>Cplasma, Cbrain, Efficacy_Biomarker, Safety_Biomarker, Efficacy_Baseline, Safety_Baseline, Efficacy_Percchange, Safety_Percchange</a:t>
            </a:r>
            <a:endParaRPr lang="nl-BE" dirty="0" smtClean="0"/>
          </a:p>
          <a:p>
            <a:endParaRPr lang="nl-BE" dirty="0" smtClean="0"/>
          </a:p>
          <a:p>
            <a:endParaRPr lang="nl-BE" dirty="0" smtClean="0"/>
          </a:p>
          <a:p>
            <a:endParaRPr lang="nl-BE" dirty="0" smtClean="0"/>
          </a:p>
          <a:p>
            <a:endParaRPr lang="nl-BE" dirty="0" smtClean="0"/>
          </a:p>
          <a:p>
            <a:endParaRPr lang="nl-BE" dirty="0" smtClean="0"/>
          </a:p>
          <a:p>
            <a:endParaRPr lang="nl-BE" dirty="0" smtClean="0"/>
          </a:p>
        </p:txBody>
      </p:sp>
    </p:spTree>
    <p:extLst>
      <p:ext uri="{BB962C8B-B14F-4D97-AF65-F5344CB8AC3E}">
        <p14:creationId xmlns:p14="http://schemas.microsoft.com/office/powerpoint/2010/main" val="350607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3120482"/>
            <a:ext cx="10515600" cy="332399"/>
          </a:xfrm>
        </p:spPr>
        <p:txBody>
          <a:bodyPr/>
          <a:lstStyle/>
          <a:p>
            <a:r>
              <a:rPr lang="nl-BE" dirty="0" smtClean="0"/>
              <a:t>Hands on introduction</a:t>
            </a:r>
            <a:endParaRPr lang="en-GB" dirty="0"/>
          </a:p>
        </p:txBody>
      </p:sp>
    </p:spTree>
    <p:extLst>
      <p:ext uri="{BB962C8B-B14F-4D97-AF65-F5344CB8AC3E}">
        <p14:creationId xmlns:p14="http://schemas.microsoft.com/office/powerpoint/2010/main" val="1758374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Fictive non clinical drug development case</a:t>
            </a:r>
            <a:r>
              <a:rPr lang="en-BE" dirty="0" smtClean="0"/>
              <a:t> – Compound properties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smtClean="0"/>
              <a:t>Simplified compound properties + mechanisms of action</a:t>
            </a:r>
          </a:p>
          <a:p>
            <a:pPr lvl="1"/>
            <a:r>
              <a:rPr lang="nl-BE" dirty="0" smtClean="0"/>
              <a:t>Selection between two lead compounds: small molecule and monoclonal antibody</a:t>
            </a:r>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4123127527"/>
              </p:ext>
            </p:extLst>
          </p:nvPr>
        </p:nvGraphicFramePr>
        <p:xfrm>
          <a:off x="1397444" y="2134220"/>
          <a:ext cx="4938649" cy="3057874"/>
        </p:xfrm>
        <a:graphic>
          <a:graphicData uri="http://schemas.openxmlformats.org/drawingml/2006/table">
            <a:tbl>
              <a:tblPr firstRow="1" firstCol="1" lastCol="1" bandRow="1">
                <a:tableStyleId>{3B4B98B0-60AC-42C2-AFA5-B58CD77FA1E5}</a:tableStyleId>
              </a:tblPr>
              <a:tblGrid>
                <a:gridCol w="1587436">
                  <a:extLst>
                    <a:ext uri="{9D8B030D-6E8A-4147-A177-3AD203B41FA5}">
                      <a16:colId xmlns:a16="http://schemas.microsoft.com/office/drawing/2014/main" val="3854858980"/>
                    </a:ext>
                  </a:extLst>
                </a:gridCol>
                <a:gridCol w="1633347">
                  <a:extLst>
                    <a:ext uri="{9D8B030D-6E8A-4147-A177-3AD203B41FA5}">
                      <a16:colId xmlns:a16="http://schemas.microsoft.com/office/drawing/2014/main" val="1104760316"/>
                    </a:ext>
                  </a:extLst>
                </a:gridCol>
                <a:gridCol w="1717866">
                  <a:extLst>
                    <a:ext uri="{9D8B030D-6E8A-4147-A177-3AD203B41FA5}">
                      <a16:colId xmlns:a16="http://schemas.microsoft.com/office/drawing/2014/main" val="2668035928"/>
                    </a:ext>
                  </a:extLst>
                </a:gridCol>
              </a:tblGrid>
              <a:tr h="370840">
                <a:tc>
                  <a:txBody>
                    <a:bodyPr/>
                    <a:lstStyle/>
                    <a:p>
                      <a:pPr algn="ctr"/>
                      <a:r>
                        <a:rPr lang="en-GB" sz="1400" dirty="0" smtClean="0"/>
                        <a:t>Drug</a:t>
                      </a:r>
                      <a:endParaRPr lang="en-GB" sz="1400" dirty="0"/>
                    </a:p>
                  </a:txBody>
                  <a:tcPr/>
                </a:tc>
                <a:tc>
                  <a:txBody>
                    <a:bodyPr/>
                    <a:lstStyle/>
                    <a:p>
                      <a:pPr algn="ctr"/>
                      <a:r>
                        <a:rPr lang="nl-BE" sz="1400" dirty="0" smtClean="0"/>
                        <a:t>SM</a:t>
                      </a:r>
                      <a:endParaRPr lang="en-GB" sz="1400" dirty="0"/>
                    </a:p>
                  </a:txBody>
                  <a:tcPr/>
                </a:tc>
                <a:tc>
                  <a:txBody>
                    <a:bodyPr/>
                    <a:lstStyle/>
                    <a:p>
                      <a:pPr algn="ctr"/>
                      <a:r>
                        <a:rPr lang="en-BE" sz="1400" dirty="0" smtClean="0"/>
                        <a:t>mAb</a:t>
                      </a:r>
                      <a:endParaRPr lang="en-GB" sz="1400" dirty="0"/>
                    </a:p>
                  </a:txBody>
                  <a:tcPr/>
                </a:tc>
                <a:extLst>
                  <a:ext uri="{0D108BD9-81ED-4DB2-BD59-A6C34878D82A}">
                    <a16:rowId xmlns:a16="http://schemas.microsoft.com/office/drawing/2014/main" val="4032992993"/>
                  </a:ext>
                </a:extLst>
              </a:tr>
              <a:tr h="390874">
                <a:tc>
                  <a:txBody>
                    <a:bodyPr/>
                    <a:lstStyle/>
                    <a:p>
                      <a:pPr algn="ctr"/>
                      <a:r>
                        <a:rPr lang="nl-BE" sz="1400" dirty="0" smtClean="0"/>
                        <a:t>Format</a:t>
                      </a:r>
                      <a:endParaRPr lang="en-GB" sz="1400" b="0" i="1" dirty="0"/>
                    </a:p>
                  </a:txBody>
                  <a:tcPr/>
                </a:tc>
                <a:tc>
                  <a:txBody>
                    <a:bodyPr/>
                    <a:lstStyle/>
                    <a:p>
                      <a:pPr algn="ctr"/>
                      <a:r>
                        <a:rPr lang="nl-BE" sz="1400" b="0" dirty="0" smtClean="0"/>
                        <a:t>Small</a:t>
                      </a:r>
                      <a:r>
                        <a:rPr lang="nl-BE" sz="1400" b="0" baseline="0" dirty="0" smtClean="0"/>
                        <a:t> molecule</a:t>
                      </a:r>
                      <a:endParaRPr lang="en-GB" sz="1400" b="0" dirty="0">
                        <a:solidFill>
                          <a:schemeClr val="bg2">
                            <a:lumMod val="75000"/>
                          </a:schemeClr>
                        </a:solidFill>
                      </a:endParaRPr>
                    </a:p>
                  </a:txBody>
                  <a:tcPr/>
                </a:tc>
                <a:tc>
                  <a:txBody>
                    <a:bodyPr/>
                    <a:lstStyle/>
                    <a:p>
                      <a:pPr algn="ctr"/>
                      <a:r>
                        <a:rPr lang="nl-BE" sz="1400" b="0" dirty="0" smtClean="0"/>
                        <a:t>Antibody</a:t>
                      </a:r>
                      <a:endParaRPr lang="en-GB" sz="1400" b="0" dirty="0">
                        <a:solidFill>
                          <a:schemeClr val="bg2">
                            <a:lumMod val="75000"/>
                          </a:schemeClr>
                        </a:solidFill>
                      </a:endParaRPr>
                    </a:p>
                  </a:txBody>
                  <a:tcPr/>
                </a:tc>
                <a:extLst>
                  <a:ext uri="{0D108BD9-81ED-4DB2-BD59-A6C34878D82A}">
                    <a16:rowId xmlns:a16="http://schemas.microsoft.com/office/drawing/2014/main" val="2703132524"/>
                  </a:ext>
                </a:extLst>
              </a:tr>
              <a:tr h="370840">
                <a:tc>
                  <a:txBody>
                    <a:bodyPr/>
                    <a:lstStyle/>
                    <a:p>
                      <a:pPr algn="ctr"/>
                      <a:r>
                        <a:rPr lang="en-GB" sz="1400" dirty="0" smtClean="0"/>
                        <a:t>Administration</a:t>
                      </a:r>
                      <a:endParaRPr lang="en-GB" sz="1400" b="0" i="1" dirty="0"/>
                    </a:p>
                  </a:txBody>
                  <a:tcPr/>
                </a:tc>
                <a:tc>
                  <a:txBody>
                    <a:bodyPr/>
                    <a:lstStyle/>
                    <a:p>
                      <a:pPr algn="ctr"/>
                      <a:r>
                        <a:rPr lang="en-GB" sz="1400" b="0" dirty="0" smtClean="0"/>
                        <a:t>PO</a:t>
                      </a:r>
                      <a:endParaRPr lang="en-GB" sz="1400" b="0" dirty="0">
                        <a:solidFill>
                          <a:schemeClr val="bg2">
                            <a:lumMod val="75000"/>
                          </a:schemeClr>
                        </a:solidFill>
                      </a:endParaRPr>
                    </a:p>
                  </a:txBody>
                  <a:tcPr/>
                </a:tc>
                <a:tc>
                  <a:txBody>
                    <a:bodyPr/>
                    <a:lstStyle/>
                    <a:p>
                      <a:pPr algn="ctr"/>
                      <a:r>
                        <a:rPr lang="nl-BE" sz="1400" b="0" dirty="0" smtClean="0">
                          <a:solidFill>
                            <a:schemeClr val="tx1"/>
                          </a:solidFill>
                        </a:rPr>
                        <a:t>SC</a:t>
                      </a:r>
                      <a:endParaRPr lang="en-GB" sz="1400" b="0" dirty="0">
                        <a:solidFill>
                          <a:schemeClr val="bg2">
                            <a:lumMod val="75000"/>
                          </a:schemeClr>
                        </a:solidFill>
                      </a:endParaRPr>
                    </a:p>
                  </a:txBody>
                  <a:tcPr/>
                </a:tc>
                <a:extLst>
                  <a:ext uri="{0D108BD9-81ED-4DB2-BD59-A6C34878D82A}">
                    <a16:rowId xmlns:a16="http://schemas.microsoft.com/office/drawing/2014/main" val="820352701"/>
                  </a:ext>
                </a:extLst>
              </a:tr>
              <a:tr h="370840">
                <a:tc>
                  <a:txBody>
                    <a:bodyPr/>
                    <a:lstStyle/>
                    <a:p>
                      <a:pPr algn="ctr"/>
                      <a:r>
                        <a:rPr lang="nl-BE" sz="1400" dirty="0" smtClean="0"/>
                        <a:t>Target Selectivity</a:t>
                      </a:r>
                      <a:endParaRPr lang="en-GB" sz="1400" b="0" i="1" dirty="0"/>
                    </a:p>
                  </a:txBody>
                  <a:tcPr/>
                </a:tc>
                <a:tc>
                  <a:txBody>
                    <a:bodyPr/>
                    <a:lstStyle/>
                    <a:p>
                      <a:pPr algn="ctr"/>
                      <a:r>
                        <a:rPr lang="nl-BE" sz="1400" b="0" dirty="0" smtClean="0">
                          <a:solidFill>
                            <a:schemeClr val="tx1"/>
                          </a:solidFill>
                        </a:rPr>
                        <a:t>1A</a:t>
                      </a:r>
                      <a:r>
                        <a:rPr lang="nl-BE" sz="1400" b="0" baseline="0" dirty="0" smtClean="0">
                          <a:solidFill>
                            <a:schemeClr val="tx1"/>
                          </a:solidFill>
                        </a:rPr>
                        <a:t> receptor</a:t>
                      </a:r>
                    </a:p>
                    <a:p>
                      <a:pPr algn="ctr"/>
                      <a:r>
                        <a:rPr lang="nl-BE" sz="1400" b="0" baseline="0" dirty="0" smtClean="0">
                          <a:solidFill>
                            <a:schemeClr val="tx1"/>
                          </a:solidFill>
                        </a:rPr>
                        <a:t>1B receptor</a:t>
                      </a:r>
                      <a:endParaRPr lang="en-GB" sz="1400" b="0" dirty="0">
                        <a:solidFill>
                          <a:schemeClr val="bg2">
                            <a:lumMod val="75000"/>
                          </a:schemeClr>
                        </a:solidFill>
                      </a:endParaRPr>
                    </a:p>
                  </a:txBody>
                  <a:tcPr/>
                </a:tc>
                <a:tc>
                  <a:txBody>
                    <a:bodyPr/>
                    <a:lstStyle/>
                    <a:p>
                      <a:pPr algn="ctr"/>
                      <a:r>
                        <a:rPr lang="en-GB" sz="1400" b="0" dirty="0" smtClean="0"/>
                        <a:t>1A receptor</a:t>
                      </a:r>
                      <a:endParaRPr lang="en-GB" sz="1400" b="0" dirty="0">
                        <a:solidFill>
                          <a:schemeClr val="bg2">
                            <a:lumMod val="75000"/>
                          </a:schemeClr>
                        </a:solidFill>
                      </a:endParaRPr>
                    </a:p>
                  </a:txBody>
                  <a:tcPr/>
                </a:tc>
                <a:extLst>
                  <a:ext uri="{0D108BD9-81ED-4DB2-BD59-A6C34878D82A}">
                    <a16:rowId xmlns:a16="http://schemas.microsoft.com/office/drawing/2014/main" val="3783348794"/>
                  </a:ext>
                </a:extLst>
              </a:tr>
              <a:tr h="370840">
                <a:tc>
                  <a:txBody>
                    <a:bodyPr/>
                    <a:lstStyle/>
                    <a:p>
                      <a:pPr algn="ctr"/>
                      <a:r>
                        <a:rPr lang="nl-BE" sz="1400" dirty="0" smtClean="0"/>
                        <a:t>In vitro Potency (µg/mL)</a:t>
                      </a:r>
                      <a:endParaRPr lang="en-GB" sz="1400" b="0" i="1" dirty="0"/>
                    </a:p>
                  </a:txBody>
                  <a:tcPr/>
                </a:tc>
                <a:tc>
                  <a:txBody>
                    <a:bodyPr/>
                    <a:lstStyle/>
                    <a:p>
                      <a:pPr algn="ctr"/>
                      <a:r>
                        <a:rPr lang="nl-BE" sz="1400" b="0" dirty="0" smtClean="0">
                          <a:solidFill>
                            <a:schemeClr val="tx1"/>
                          </a:solidFill>
                        </a:rPr>
                        <a:t>1 µg/mL</a:t>
                      </a:r>
                      <a:r>
                        <a:rPr lang="nl-BE" sz="1400" b="0" baseline="0" dirty="0" smtClean="0">
                          <a:solidFill>
                            <a:schemeClr val="tx1"/>
                          </a:solidFill>
                        </a:rPr>
                        <a:t> for </a:t>
                      </a:r>
                    </a:p>
                    <a:p>
                      <a:pPr algn="ctr"/>
                      <a:r>
                        <a:rPr lang="nl-BE" sz="1400" b="0" dirty="0" smtClean="0">
                          <a:solidFill>
                            <a:schemeClr val="tx1"/>
                          </a:solidFill>
                        </a:rPr>
                        <a:t>1A</a:t>
                      </a:r>
                      <a:r>
                        <a:rPr lang="nl-BE" sz="1400" b="0" baseline="0" dirty="0" smtClean="0">
                          <a:solidFill>
                            <a:schemeClr val="tx1"/>
                          </a:solidFill>
                        </a:rPr>
                        <a:t> receptor</a:t>
                      </a:r>
                    </a:p>
                  </a:txBody>
                  <a:tcPr/>
                </a:tc>
                <a:tc>
                  <a:txBody>
                    <a:bodyPr/>
                    <a:lstStyle/>
                    <a:p>
                      <a:pPr algn="ctr"/>
                      <a:r>
                        <a:rPr lang="nl-BE" sz="1400" b="0" dirty="0" smtClean="0">
                          <a:solidFill>
                            <a:schemeClr val="tx1"/>
                          </a:solidFill>
                        </a:rPr>
                        <a:t>1 µg/mL</a:t>
                      </a:r>
                      <a:r>
                        <a:rPr lang="nl-BE" sz="1400" b="0" baseline="0" dirty="0" smtClean="0">
                          <a:solidFill>
                            <a:schemeClr val="tx1"/>
                          </a:solidFill>
                        </a:rPr>
                        <a:t> for </a:t>
                      </a:r>
                    </a:p>
                    <a:p>
                      <a:pPr algn="ctr"/>
                      <a:r>
                        <a:rPr lang="nl-BE" sz="1400" b="0" dirty="0" smtClean="0">
                          <a:solidFill>
                            <a:schemeClr val="tx1"/>
                          </a:solidFill>
                        </a:rPr>
                        <a:t>1A</a:t>
                      </a:r>
                      <a:r>
                        <a:rPr lang="nl-BE" sz="1400" b="0" baseline="0" dirty="0" smtClean="0">
                          <a:solidFill>
                            <a:schemeClr val="tx1"/>
                          </a:solidFill>
                        </a:rPr>
                        <a:t> receptor</a:t>
                      </a:r>
                    </a:p>
                  </a:txBody>
                  <a:tcPr/>
                </a:tc>
                <a:extLst>
                  <a:ext uri="{0D108BD9-81ED-4DB2-BD59-A6C34878D82A}">
                    <a16:rowId xmlns:a16="http://schemas.microsoft.com/office/drawing/2014/main" val="1626382544"/>
                  </a:ext>
                </a:extLst>
              </a:tr>
              <a:tr h="370840">
                <a:tc>
                  <a:txBody>
                    <a:bodyPr/>
                    <a:lstStyle/>
                    <a:p>
                      <a:pPr algn="ctr"/>
                      <a:r>
                        <a:rPr lang="nl-BE" sz="1400" dirty="0" smtClean="0"/>
                        <a:t>Cross</a:t>
                      </a:r>
                      <a:r>
                        <a:rPr lang="nl-BE" sz="1400" baseline="0" dirty="0" smtClean="0"/>
                        <a:t> reactivity</a:t>
                      </a:r>
                      <a:endParaRPr lang="en-GB" sz="1400" b="0" i="1" dirty="0"/>
                    </a:p>
                  </a:txBody>
                  <a:tcPr/>
                </a:tc>
                <a:tc>
                  <a:txBody>
                    <a:bodyPr/>
                    <a:lstStyle/>
                    <a:p>
                      <a:pPr algn="ctr"/>
                      <a:r>
                        <a:rPr lang="en-GB" sz="1400" b="0" dirty="0" smtClean="0"/>
                        <a:t>Rodent</a:t>
                      </a:r>
                      <a:r>
                        <a:rPr lang="en-GB" sz="1400" b="0" baseline="0" dirty="0" smtClean="0"/>
                        <a:t> &amp; NHP</a:t>
                      </a:r>
                      <a:endParaRPr lang="en-GB" sz="1400" b="0" dirty="0">
                        <a:solidFill>
                          <a:schemeClr val="bg2">
                            <a:lumMod val="75000"/>
                          </a:schemeClr>
                        </a:solidFill>
                      </a:endParaRPr>
                    </a:p>
                  </a:txBody>
                  <a:tcPr/>
                </a:tc>
                <a:tc>
                  <a:txBody>
                    <a:bodyPr/>
                    <a:lstStyle/>
                    <a:p>
                      <a:pPr algn="ctr"/>
                      <a:r>
                        <a:rPr lang="en-GB" sz="1400" b="0" dirty="0" smtClean="0"/>
                        <a:t>NHP, ±10x</a:t>
                      </a:r>
                      <a:r>
                        <a:rPr lang="en-GB" sz="1400" b="0" baseline="0" dirty="0" smtClean="0"/>
                        <a:t> worse affinity for rodent</a:t>
                      </a:r>
                      <a:endParaRPr lang="en-GB" sz="1400" b="0" dirty="0">
                        <a:solidFill>
                          <a:schemeClr val="bg2">
                            <a:lumMod val="75000"/>
                          </a:schemeClr>
                        </a:solidFill>
                      </a:endParaRPr>
                    </a:p>
                  </a:txBody>
                  <a:tcPr/>
                </a:tc>
                <a:extLst>
                  <a:ext uri="{0D108BD9-81ED-4DB2-BD59-A6C34878D82A}">
                    <a16:rowId xmlns:a16="http://schemas.microsoft.com/office/drawing/2014/main" val="30380656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smtClean="0"/>
                        <a:t>MW (g/</a:t>
                      </a:r>
                      <a:r>
                        <a:rPr lang="en-GB" sz="1400" dirty="0" err="1" smtClean="0"/>
                        <a:t>mol</a:t>
                      </a:r>
                      <a:r>
                        <a:rPr lang="en-GB" sz="1400" dirty="0" smtClean="0"/>
                        <a:t>)</a:t>
                      </a:r>
                      <a:endParaRPr lang="en-GB" sz="1400" b="0" i="1" dirty="0" smtClean="0"/>
                    </a:p>
                  </a:txBody>
                  <a:tcPr/>
                </a:tc>
                <a:tc>
                  <a:txBody>
                    <a:bodyPr/>
                    <a:lstStyle/>
                    <a:p>
                      <a:pPr algn="ctr"/>
                      <a:r>
                        <a:rPr lang="en-US" sz="1400" b="0" dirty="0" smtClean="0"/>
                        <a:t>1000</a:t>
                      </a:r>
                      <a:endParaRPr lang="en-GB" sz="1400" b="0" dirty="0">
                        <a:solidFill>
                          <a:schemeClr val="bg2">
                            <a:lumMod val="75000"/>
                          </a:schemeClr>
                        </a:solidFill>
                      </a:endParaRPr>
                    </a:p>
                  </a:txBody>
                  <a:tcPr/>
                </a:tc>
                <a:tc>
                  <a:txBody>
                    <a:bodyPr/>
                    <a:lstStyle/>
                    <a:p>
                      <a:pPr algn="ctr"/>
                      <a:r>
                        <a:rPr lang="en-US" sz="1400" b="0" dirty="0" smtClean="0"/>
                        <a:t>150000</a:t>
                      </a:r>
                      <a:endParaRPr lang="en-GB" sz="1400" b="0" dirty="0">
                        <a:solidFill>
                          <a:schemeClr val="bg2">
                            <a:lumMod val="75000"/>
                          </a:schemeClr>
                        </a:solidFill>
                      </a:endParaRPr>
                    </a:p>
                  </a:txBody>
                  <a:tcPr/>
                </a:tc>
                <a:extLst>
                  <a:ext uri="{0D108BD9-81ED-4DB2-BD59-A6C34878D82A}">
                    <a16:rowId xmlns:a16="http://schemas.microsoft.com/office/drawing/2014/main" val="1574675208"/>
                  </a:ext>
                </a:extLst>
              </a:tr>
            </a:tbl>
          </a:graphicData>
        </a:graphic>
      </p:graphicFrame>
      <p:sp>
        <p:nvSpPr>
          <p:cNvPr id="9" name="TextBox 8"/>
          <p:cNvSpPr txBox="1"/>
          <p:nvPr/>
        </p:nvSpPr>
        <p:spPr>
          <a:xfrm>
            <a:off x="6398618" y="3249002"/>
            <a:ext cx="5757795" cy="954107"/>
          </a:xfrm>
          <a:prstGeom prst="rect">
            <a:avLst/>
          </a:prstGeom>
          <a:noFill/>
        </p:spPr>
        <p:txBody>
          <a:bodyPr wrap="none" rtlCol="0">
            <a:spAutoFit/>
          </a:bodyPr>
          <a:lstStyle/>
          <a:p>
            <a:r>
              <a:rPr lang="nl-BE" sz="1400" dirty="0" smtClean="0"/>
              <a:t>1A receptor mainly expressed in brain, associated increased satiety </a:t>
            </a:r>
            <a:r>
              <a:rPr lang="nl-BE" sz="1400" dirty="0">
                <a:sym typeface="Wingdings" panose="05000000000000000000" pitchFamily="2" charset="2"/>
              </a:rPr>
              <a:t>(</a:t>
            </a:r>
            <a:r>
              <a:rPr lang="nl-BE" sz="1400" dirty="0" smtClean="0">
                <a:sym typeface="Wingdings" panose="05000000000000000000" pitchFamily="2" charset="2"/>
              </a:rPr>
              <a:t>desired)</a:t>
            </a:r>
            <a:endParaRPr lang="nl-BE" sz="1400" dirty="0" smtClean="0"/>
          </a:p>
          <a:p>
            <a:r>
              <a:rPr lang="nl-BE" sz="1400" dirty="0" smtClean="0"/>
              <a:t>1B receptor mainly expressed in liver, associated with liver toxicity, </a:t>
            </a:r>
            <a:br>
              <a:rPr lang="nl-BE" sz="1400" dirty="0" smtClean="0"/>
            </a:br>
            <a:r>
              <a:rPr lang="en-BE" sz="1400" dirty="0" smtClean="0"/>
              <a:t>r</a:t>
            </a:r>
            <a:r>
              <a:rPr lang="nl-BE" sz="1400" dirty="0" smtClean="0"/>
              <a:t>elevance for potential clinical side effects unknown</a:t>
            </a:r>
          </a:p>
          <a:p>
            <a:endParaRPr lang="en-GB" sz="1400" dirty="0"/>
          </a:p>
        </p:txBody>
      </p:sp>
    </p:spTree>
    <p:extLst>
      <p:ext uri="{BB962C8B-B14F-4D97-AF65-F5344CB8AC3E}">
        <p14:creationId xmlns:p14="http://schemas.microsoft.com/office/powerpoint/2010/main" val="478006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Fictive s</a:t>
            </a:r>
            <a:r>
              <a:rPr lang="en-BE" dirty="0" smtClean="0"/>
              <a:t>tudy data availability</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dirty="0"/>
          </a:p>
        </p:txBody>
      </p:sp>
      <p:sp>
        <p:nvSpPr>
          <p:cNvPr id="6" name="Text Placeholder 5"/>
          <p:cNvSpPr>
            <a:spLocks noGrp="1"/>
          </p:cNvSpPr>
          <p:nvPr>
            <p:ph type="body" sz="quarter" idx="17"/>
          </p:nvPr>
        </p:nvSpPr>
        <p:spPr>
          <a:xfrm>
            <a:off x="662714" y="1252539"/>
            <a:ext cx="11529285" cy="4821236"/>
          </a:xfrm>
        </p:spPr>
        <p:txBody>
          <a:bodyPr>
            <a:normAutofit lnSpcReduction="10000"/>
          </a:bodyPr>
          <a:lstStyle/>
          <a:p>
            <a:r>
              <a:rPr lang="nl-BE" dirty="0" smtClean="0"/>
              <a:t>Stepwise, simplified overview of drug development path </a:t>
            </a:r>
          </a:p>
          <a:p>
            <a:pPr lvl="1"/>
            <a:r>
              <a:rPr lang="nl-BE" dirty="0" smtClean="0"/>
              <a:t>Dosage of 3, 10, 30 mg/kg;  N=10 per arm; Set of time-points per study</a:t>
            </a:r>
            <a:r>
              <a:rPr lang="en-BE" dirty="0" smtClean="0"/>
              <a:t> (sequential plasma sampling)</a:t>
            </a:r>
            <a:r>
              <a:rPr lang="nl-BE" dirty="0" smtClean="0"/>
              <a:t>; Assay LLOQ 0.05 µg/mL</a:t>
            </a:r>
            <a:endParaRPr lang="en-BE" dirty="0" smtClean="0"/>
          </a:p>
          <a:p>
            <a:pPr lvl="1"/>
            <a:endParaRPr lang="en-BE" dirty="0"/>
          </a:p>
          <a:p>
            <a:pPr lvl="1"/>
            <a:endParaRPr lang="en-BE" dirty="0" smtClean="0"/>
          </a:p>
          <a:p>
            <a:pPr lvl="1"/>
            <a:endParaRPr lang="en-BE" dirty="0"/>
          </a:p>
          <a:p>
            <a:pPr lvl="1"/>
            <a:endParaRPr lang="en-BE" dirty="0" smtClean="0"/>
          </a:p>
          <a:p>
            <a:pPr lvl="1"/>
            <a:endParaRPr lang="en-BE" dirty="0"/>
          </a:p>
          <a:p>
            <a:pPr lvl="1"/>
            <a:endParaRPr lang="en-BE" dirty="0" smtClean="0"/>
          </a:p>
          <a:p>
            <a:pPr lvl="1"/>
            <a:endParaRPr lang="en-BE" dirty="0"/>
          </a:p>
          <a:p>
            <a:pPr lvl="1"/>
            <a:endParaRPr lang="en-BE" dirty="0" smtClean="0"/>
          </a:p>
          <a:p>
            <a:pPr lvl="1"/>
            <a:endParaRPr lang="en-BE" dirty="0"/>
          </a:p>
          <a:p>
            <a:pPr lvl="1"/>
            <a:endParaRPr lang="en-BE" dirty="0" smtClean="0"/>
          </a:p>
          <a:p>
            <a:pPr lvl="1"/>
            <a:r>
              <a:rPr lang="en-BE" dirty="0"/>
              <a:t>Step 1-4 can be performed using “default plotting”</a:t>
            </a:r>
          </a:p>
          <a:p>
            <a:pPr lvl="2"/>
            <a:r>
              <a:rPr lang="en-BE" dirty="0"/>
              <a:t>For step 4: “expert plotting” option provides more flexibility</a:t>
            </a:r>
            <a:endParaRPr lang="nl-BE" dirty="0"/>
          </a:p>
          <a:p>
            <a:endParaRPr lang="nl-BE" dirty="0" smtClean="0"/>
          </a:p>
          <a:p>
            <a:endParaRPr lang="nl-BE" dirty="0"/>
          </a:p>
          <a:p>
            <a:endParaRPr lang="nl-BE" dirty="0" smtClean="0"/>
          </a:p>
          <a:p>
            <a:endParaRPr lang="nl-BE" dirty="0"/>
          </a:p>
          <a:p>
            <a:endParaRPr lang="nl-BE" dirty="0"/>
          </a:p>
        </p:txBody>
      </p:sp>
      <p:graphicFrame>
        <p:nvGraphicFramePr>
          <p:cNvPr id="10" name="Table 9"/>
          <p:cNvGraphicFramePr>
            <a:graphicFrameLocks noGrp="1"/>
          </p:cNvGraphicFramePr>
          <p:nvPr>
            <p:extLst>
              <p:ext uri="{D42A27DB-BD31-4B8C-83A1-F6EECF244321}">
                <p14:modId xmlns:p14="http://schemas.microsoft.com/office/powerpoint/2010/main" val="541458097"/>
              </p:ext>
            </p:extLst>
          </p:nvPr>
        </p:nvGraphicFramePr>
        <p:xfrm>
          <a:off x="1370739" y="1954932"/>
          <a:ext cx="10489281" cy="317500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472246">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90874">
                <a:tc>
                  <a:txBody>
                    <a:bodyPr/>
                    <a:lstStyle/>
                    <a:p>
                      <a:pPr algn="ctr"/>
                      <a:r>
                        <a:rPr lang="nl-BE" sz="1400" b="1" i="0" dirty="0" smtClean="0"/>
                        <a:t>Step</a:t>
                      </a:r>
                      <a:r>
                        <a:rPr lang="nl-BE" sz="1400" b="1" i="0" baseline="0" dirty="0" smtClean="0"/>
                        <a:t> 1a</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a:t>
                      </a:r>
                      <a:r>
                        <a:rPr lang="nl-BE" sz="1400" b="0" baseline="0" dirty="0" smtClean="0">
                          <a:solidFill>
                            <a:schemeClr val="tx1"/>
                          </a:solidFill>
                        </a:rPr>
                        <a:t> Single dose</a:t>
                      </a:r>
                      <a:endParaRPr lang="en-GB" sz="1400" b="0" dirty="0">
                        <a:solidFill>
                          <a:schemeClr val="tx1"/>
                        </a:solidFill>
                      </a:endParaRPr>
                    </a:p>
                  </a:txBody>
                  <a:tcPr/>
                </a:tc>
                <a:tc>
                  <a:txBody>
                    <a:bodyPr/>
                    <a:lstStyle/>
                    <a:p>
                      <a:pPr algn="ctr"/>
                      <a:r>
                        <a:rPr lang="nl-BE" sz="1400" b="0" dirty="0" smtClean="0">
                          <a:solidFill>
                            <a:schemeClr val="tx1"/>
                          </a:solidFill>
                        </a:rPr>
                        <a:t>Rat</a:t>
                      </a:r>
                      <a:endParaRPr lang="en-GB" sz="1400" b="0" dirty="0">
                        <a:solidFill>
                          <a:schemeClr val="tx1"/>
                        </a:solidFill>
                      </a:endParaRPr>
                    </a:p>
                  </a:txBody>
                  <a:tcPr/>
                </a:tc>
                <a:tc>
                  <a:txBody>
                    <a:bodyPr/>
                    <a:lstStyle/>
                    <a:p>
                      <a:pPr algn="ctr"/>
                      <a:r>
                        <a:rPr lang="nl-BE" sz="1400" b="0" dirty="0" smtClean="0">
                          <a:solidFill>
                            <a:schemeClr val="tx1"/>
                          </a:solidFill>
                        </a:rPr>
                        <a:t>Data: sm_rat_pk_iv_sd.csv</a:t>
                      </a:r>
                    </a:p>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0" dirty="0" smtClean="0">
                          <a:solidFill>
                            <a:schemeClr val="tx1"/>
                          </a:solidFill>
                        </a:rPr>
                        <a:t>NCA: sm_rat_nca_iv_sd.csv</a:t>
                      </a:r>
                      <a:endParaRPr lang="en-GB" sz="1400" b="0" dirty="0">
                        <a:solidFill>
                          <a:schemeClr val="tx1"/>
                        </a:solidFill>
                      </a:endParaRPr>
                    </a:p>
                  </a:txBody>
                  <a:tcPr/>
                </a:tc>
                <a:extLst>
                  <a:ext uri="{0D108BD9-81ED-4DB2-BD59-A6C34878D82A}">
                    <a16:rowId xmlns:a16="http://schemas.microsoft.com/office/drawing/2014/main" val="2703132524"/>
                  </a:ext>
                </a:extLst>
              </a:tr>
              <a:tr h="370840">
                <a:tc>
                  <a:txBody>
                    <a:bodyPr/>
                    <a:lstStyle/>
                    <a:p>
                      <a:pPr algn="ctr"/>
                      <a:r>
                        <a:rPr lang="nl-BE" sz="1400" b="1" i="0" dirty="0" smtClean="0"/>
                        <a:t>Step</a:t>
                      </a:r>
                      <a:r>
                        <a:rPr lang="nl-BE" sz="1400" b="1" i="0" baseline="0" dirty="0" smtClean="0"/>
                        <a:t> 1b</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 Single</a:t>
                      </a:r>
                      <a:r>
                        <a:rPr lang="nl-BE" sz="1400" b="0" baseline="0" dirty="0" smtClean="0">
                          <a:solidFill>
                            <a:schemeClr val="tx1"/>
                          </a:solidFill>
                        </a:rPr>
                        <a:t> dose</a:t>
                      </a:r>
                      <a:endParaRPr lang="en-GB" sz="1400" b="0" dirty="0">
                        <a:solidFill>
                          <a:schemeClr val="tx1"/>
                        </a:solidFill>
                      </a:endParaRPr>
                    </a:p>
                  </a:txBody>
                  <a:tcPr/>
                </a:tc>
                <a:tc>
                  <a:txBody>
                    <a:bodyPr/>
                    <a:lstStyle/>
                    <a:p>
                      <a:pPr algn="ctr"/>
                      <a:r>
                        <a:rPr lang="nl-BE" sz="1400" b="0" dirty="0" smtClean="0">
                          <a:solidFill>
                            <a:schemeClr val="tx1"/>
                          </a:solidFill>
                        </a:rPr>
                        <a:t>Rat,</a:t>
                      </a:r>
                      <a:r>
                        <a:rPr lang="nl-BE" sz="1400" b="0" baseline="0" dirty="0" smtClean="0">
                          <a:solidFill>
                            <a:schemeClr val="tx1"/>
                          </a:solidFill>
                        </a:rPr>
                        <a:t> </a:t>
                      </a:r>
                      <a:r>
                        <a:rPr lang="nl-BE" sz="1400" b="0" dirty="0" smtClean="0">
                          <a:solidFill>
                            <a:schemeClr val="tx1"/>
                          </a:solidFill>
                        </a:rPr>
                        <a:t>Monkey,</a:t>
                      </a:r>
                      <a:r>
                        <a:rPr lang="nl-BE" sz="1400" b="0" baseline="0" dirty="0" smtClean="0">
                          <a:solidFill>
                            <a:schemeClr val="tx1"/>
                          </a:solidFill>
                        </a:rPr>
                        <a:t> Mouse</a:t>
                      </a:r>
                      <a:endParaRPr lang="en-GB" sz="1400"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0" dirty="0" smtClean="0">
                          <a:solidFill>
                            <a:schemeClr val="tx1"/>
                          </a:solidFill>
                        </a:rPr>
                        <a:t>Data: sm_trans_pk_iv_sd.csv</a:t>
                      </a:r>
                    </a:p>
                    <a:p>
                      <a:pPr algn="ctr"/>
                      <a:r>
                        <a:rPr lang="nl-BE" sz="1400" b="0" dirty="0" smtClean="0">
                          <a:solidFill>
                            <a:schemeClr val="tx1"/>
                          </a:solidFill>
                        </a:rPr>
                        <a:t>NCA : sm_trans_nca_iv_sd.csv</a:t>
                      </a:r>
                      <a:endParaRPr lang="en-GB" sz="1400" b="0" dirty="0">
                        <a:solidFill>
                          <a:schemeClr val="tx1"/>
                        </a:solidFill>
                      </a:endParaRPr>
                    </a:p>
                  </a:txBody>
                  <a:tcPr/>
                </a:tc>
                <a:extLst>
                  <a:ext uri="{0D108BD9-81ED-4DB2-BD59-A6C34878D82A}">
                    <a16:rowId xmlns:a16="http://schemas.microsoft.com/office/drawing/2014/main" val="820352701"/>
                  </a:ext>
                </a:extLst>
              </a:tr>
              <a:tr h="370840">
                <a:tc>
                  <a:txBody>
                    <a:bodyPr/>
                    <a:lstStyle/>
                    <a:p>
                      <a:pPr algn="ctr"/>
                      <a:r>
                        <a:rPr lang="nl-BE" sz="1400" b="1" i="0" dirty="0" smtClean="0"/>
                        <a:t>Step</a:t>
                      </a:r>
                      <a:r>
                        <a:rPr lang="nl-BE" sz="1400" b="1" i="0" baseline="0" dirty="0" smtClean="0"/>
                        <a:t> 2</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IV/PO</a:t>
                      </a:r>
                      <a:r>
                        <a:rPr lang="nl-BE" sz="1400" b="0" baseline="0" dirty="0" smtClean="0">
                          <a:solidFill>
                            <a:schemeClr val="tx1"/>
                          </a:solidFill>
                        </a:rPr>
                        <a:t> Single dose</a:t>
                      </a:r>
                      <a:endParaRPr lang="en-GB" sz="1400" b="0" dirty="0">
                        <a:solidFill>
                          <a:schemeClr val="tx1"/>
                        </a:solidFill>
                      </a:endParaRPr>
                    </a:p>
                  </a:txBody>
                  <a:tcPr/>
                </a:tc>
                <a:tc>
                  <a:txBody>
                    <a:bodyPr/>
                    <a:lstStyle/>
                    <a:p>
                      <a:pPr algn="ctr"/>
                      <a:r>
                        <a:rPr lang="nl-BE" sz="1400" b="0" dirty="0" smtClean="0">
                          <a:solidFill>
                            <a:schemeClr val="tx1"/>
                          </a:solidFill>
                        </a:rPr>
                        <a:t>Rat</a:t>
                      </a:r>
                      <a:endParaRPr lang="en-GB" sz="1400" b="0" dirty="0">
                        <a:solidFill>
                          <a:schemeClr val="tx1"/>
                        </a:solidFill>
                      </a:endParaRPr>
                    </a:p>
                  </a:txBody>
                  <a:tcPr/>
                </a:tc>
                <a:tc>
                  <a:txBody>
                    <a:bodyPr/>
                    <a:lstStyle/>
                    <a:p>
                      <a:pPr algn="ctr"/>
                      <a:r>
                        <a:rPr lang="nl-BE" sz="1400" b="0" dirty="0" smtClean="0">
                          <a:solidFill>
                            <a:schemeClr val="tx1"/>
                          </a:solidFill>
                        </a:rPr>
                        <a:t>Data: sm_rat_pk_ivpo_sd.csv</a:t>
                      </a:r>
                    </a:p>
                    <a:p>
                      <a:pPr algn="ctr"/>
                      <a:r>
                        <a:rPr lang="nl-BE" sz="1400" b="0" dirty="0" smtClean="0">
                          <a:solidFill>
                            <a:schemeClr val="tx1"/>
                          </a:solidFill>
                        </a:rPr>
                        <a:t>NCA: sm_rat_nca_ivpo_sd.csv</a:t>
                      </a:r>
                      <a:endParaRPr lang="en-GB" sz="1400" b="0" dirty="0">
                        <a:solidFill>
                          <a:schemeClr val="tx1"/>
                        </a:solidFill>
                      </a:endParaRPr>
                    </a:p>
                  </a:txBody>
                  <a:tcPr/>
                </a:tc>
                <a:extLst>
                  <a:ext uri="{0D108BD9-81ED-4DB2-BD59-A6C34878D82A}">
                    <a16:rowId xmlns:a16="http://schemas.microsoft.com/office/drawing/2014/main" val="3783348794"/>
                  </a:ext>
                </a:extLst>
              </a:tr>
              <a:tr h="370840">
                <a:tc>
                  <a:txBody>
                    <a:bodyPr/>
                    <a:lstStyle/>
                    <a:p>
                      <a:pPr algn="ctr"/>
                      <a:r>
                        <a:rPr lang="nl-BE" sz="1400" b="1" i="0" dirty="0" smtClean="0"/>
                        <a:t>Step</a:t>
                      </a:r>
                      <a:r>
                        <a:rPr lang="nl-BE" sz="1400" b="1" i="0" baseline="0" dirty="0" smtClean="0"/>
                        <a:t> 3</a:t>
                      </a:r>
                      <a:endParaRPr lang="en-GB" sz="1400" b="0" i="1" dirty="0"/>
                    </a:p>
                  </a:txBody>
                  <a:tcPr/>
                </a:tc>
                <a:tc>
                  <a:txBody>
                    <a:bodyPr/>
                    <a:lstStyle/>
                    <a:p>
                      <a:pPr algn="ctr"/>
                      <a:r>
                        <a:rPr lang="en-BE" sz="1400" b="0" baseline="0" dirty="0" smtClean="0">
                          <a:solidFill>
                            <a:schemeClr val="tx1"/>
                          </a:solidFill>
                        </a:rPr>
                        <a:t>mAb</a:t>
                      </a:r>
                      <a:endParaRPr lang="nl-BE" sz="1400" b="0" baseline="0" dirty="0" smtClean="0">
                        <a:solidFill>
                          <a:schemeClr val="tx1"/>
                        </a:solidFill>
                      </a:endParaRPr>
                    </a:p>
                  </a:txBody>
                  <a:tcPr/>
                </a:tc>
                <a:tc>
                  <a:txBody>
                    <a:bodyPr/>
                    <a:lstStyle/>
                    <a:p>
                      <a:pPr algn="ctr"/>
                      <a:r>
                        <a:rPr lang="nl-BE" sz="1400" b="0" baseline="0" dirty="0" smtClean="0">
                          <a:solidFill>
                            <a:schemeClr val="tx1"/>
                          </a:solidFill>
                        </a:rPr>
                        <a:t>PK</a:t>
                      </a:r>
                    </a:p>
                  </a:txBody>
                  <a:tcPr/>
                </a:tc>
                <a:tc>
                  <a:txBody>
                    <a:bodyPr/>
                    <a:lstStyle/>
                    <a:p>
                      <a:pPr algn="ctr"/>
                      <a:r>
                        <a:rPr lang="nl-BE" sz="1400" b="0" baseline="0" dirty="0" smtClean="0">
                          <a:solidFill>
                            <a:schemeClr val="tx1"/>
                          </a:solidFill>
                        </a:rPr>
                        <a:t>IV Single dose</a:t>
                      </a:r>
                    </a:p>
                  </a:txBody>
                  <a:tcPr/>
                </a:tc>
                <a:tc>
                  <a:txBody>
                    <a:bodyPr/>
                    <a:lstStyle/>
                    <a:p>
                      <a:pPr algn="ctr"/>
                      <a:r>
                        <a:rPr lang="nl-BE" sz="1400" b="0" baseline="0" dirty="0" smtClean="0">
                          <a:solidFill>
                            <a:schemeClr val="tx1"/>
                          </a:solidFill>
                        </a:rPr>
                        <a:t>Rat, Monkey</a:t>
                      </a:r>
                    </a:p>
                  </a:txBody>
                  <a:tcPr/>
                </a:tc>
                <a:tc>
                  <a:txBody>
                    <a:bodyPr/>
                    <a:lstStyle/>
                    <a:p>
                      <a:pPr algn="ctr"/>
                      <a:r>
                        <a:rPr lang="nl-BE" sz="1400" b="0" dirty="0" smtClean="0">
                          <a:solidFill>
                            <a:schemeClr val="tx1"/>
                          </a:solidFill>
                        </a:rPr>
                        <a:t>Data: mab_trans_pk_iv_sd.csv</a:t>
                      </a:r>
                    </a:p>
                    <a:p>
                      <a:pPr algn="ctr"/>
                      <a:r>
                        <a:rPr lang="nl-BE" sz="1400" b="0" dirty="0" smtClean="0">
                          <a:solidFill>
                            <a:schemeClr val="tx1"/>
                          </a:solidFill>
                        </a:rPr>
                        <a:t>NCA: mab_trans_nca_iv_sd.csv</a:t>
                      </a:r>
                      <a:endParaRPr lang="nl-BE" sz="1400" b="0" baseline="0" dirty="0" smtClean="0">
                        <a:solidFill>
                          <a:schemeClr val="tx1"/>
                        </a:solidFill>
                      </a:endParaRPr>
                    </a:p>
                  </a:txBody>
                  <a:tcPr/>
                </a:tc>
                <a:extLst>
                  <a:ext uri="{0D108BD9-81ED-4DB2-BD59-A6C34878D82A}">
                    <a16:rowId xmlns:a16="http://schemas.microsoft.com/office/drawing/2014/main" val="1626382544"/>
                  </a:ext>
                </a:extLst>
              </a:tr>
              <a:tr h="370840">
                <a:tc>
                  <a:txBody>
                    <a:bodyPr/>
                    <a:lstStyle/>
                    <a:p>
                      <a:pPr algn="ctr"/>
                      <a:r>
                        <a:rPr lang="nl-BE" sz="1400" b="1" i="0" dirty="0" smtClean="0"/>
                        <a:t>Step</a:t>
                      </a:r>
                      <a:r>
                        <a:rPr lang="nl-BE" sz="1400" b="1" i="0" baseline="0" dirty="0" smtClean="0"/>
                        <a:t> 4</a:t>
                      </a:r>
                      <a:endParaRPr lang="en-GB" sz="1400" b="0" i="1" dirty="0"/>
                    </a:p>
                  </a:txBody>
                  <a:tcPr/>
                </a:tc>
                <a:tc>
                  <a:txBody>
                    <a:bodyPr/>
                    <a:lstStyle/>
                    <a:p>
                      <a:pPr algn="ctr"/>
                      <a:r>
                        <a:rPr lang="nl-BE" sz="1400" b="0" dirty="0" smtClean="0">
                          <a:solidFill>
                            <a:schemeClr val="tx1"/>
                          </a:solidFill>
                        </a:rPr>
                        <a:t>SM + </a:t>
                      </a:r>
                      <a:r>
                        <a:rPr lang="en-BE" sz="1400" b="0" dirty="0" smtClean="0">
                          <a:solidFill>
                            <a:schemeClr val="tx1"/>
                          </a:solidFill>
                        </a:rPr>
                        <a:t>mAb</a:t>
                      </a:r>
                      <a:endParaRPr lang="en-GB" sz="1400" b="0" dirty="0">
                        <a:solidFill>
                          <a:schemeClr val="tx1"/>
                        </a:solidFill>
                      </a:endParaRPr>
                    </a:p>
                  </a:txBody>
                  <a:tcPr/>
                </a:tc>
                <a:tc>
                  <a:txBody>
                    <a:bodyPr/>
                    <a:lstStyle/>
                    <a:p>
                      <a:pPr algn="ctr"/>
                      <a:r>
                        <a:rPr lang="nl-BE" sz="1400" b="0" dirty="0" smtClean="0">
                          <a:solidFill>
                            <a:schemeClr val="tx1"/>
                          </a:solidFill>
                        </a:rPr>
                        <a:t>PKPD</a:t>
                      </a:r>
                      <a:endParaRPr lang="en-GB" sz="1400" b="0" dirty="0">
                        <a:solidFill>
                          <a:schemeClr val="tx1"/>
                        </a:solidFill>
                      </a:endParaRPr>
                    </a:p>
                  </a:txBody>
                  <a:tcPr/>
                </a:tc>
                <a:tc>
                  <a:txBody>
                    <a:bodyPr/>
                    <a:lstStyle/>
                    <a:p>
                      <a:pPr algn="ctr"/>
                      <a:r>
                        <a:rPr lang="nl-BE" sz="1400" b="0" dirty="0" smtClean="0">
                          <a:solidFill>
                            <a:schemeClr val="tx1"/>
                          </a:solidFill>
                        </a:rPr>
                        <a:t>PO/SC</a:t>
                      </a:r>
                      <a:r>
                        <a:rPr lang="nl-BE" sz="1400" b="0" baseline="0" dirty="0" smtClean="0">
                          <a:solidFill>
                            <a:schemeClr val="tx1"/>
                          </a:solidFill>
                        </a:rPr>
                        <a:t> </a:t>
                      </a:r>
                      <a:r>
                        <a:rPr lang="nl-BE" sz="1400" b="0" dirty="0" smtClean="0">
                          <a:solidFill>
                            <a:schemeClr val="tx1"/>
                          </a:solidFill>
                        </a:rPr>
                        <a:t>Q2D</a:t>
                      </a:r>
                      <a:endParaRPr lang="en-GB" sz="1400" b="0" dirty="0">
                        <a:solidFill>
                          <a:schemeClr val="tx1"/>
                        </a:solidFill>
                      </a:endParaRPr>
                    </a:p>
                  </a:txBody>
                  <a:tcPr/>
                </a:tc>
                <a:tc>
                  <a:txBody>
                    <a:bodyPr/>
                    <a:lstStyle/>
                    <a:p>
                      <a:pPr algn="ctr"/>
                      <a:r>
                        <a:rPr lang="nl-BE" sz="1400" b="0" dirty="0" smtClean="0">
                          <a:solidFill>
                            <a:schemeClr val="tx1"/>
                          </a:solidFill>
                        </a:rPr>
                        <a:t>Rat, Monkey</a:t>
                      </a:r>
                      <a:endParaRPr lang="en-GB" sz="1400" b="0" dirty="0">
                        <a:solidFill>
                          <a:schemeClr val="tx1"/>
                        </a:solidFill>
                      </a:endParaRPr>
                    </a:p>
                  </a:txBody>
                  <a:tcPr/>
                </a:tc>
                <a:tc>
                  <a:txBody>
                    <a:bodyPr/>
                    <a:lstStyle/>
                    <a:p>
                      <a:pPr algn="ctr"/>
                      <a:r>
                        <a:rPr lang="nl-BE" sz="1400" b="0" dirty="0" smtClean="0">
                          <a:solidFill>
                            <a:schemeClr val="tx1"/>
                          </a:solidFill>
                        </a:rPr>
                        <a:t>Data: trans_pkpd_q2d_long.csv;</a:t>
                      </a:r>
                    </a:p>
                    <a:p>
                      <a:pPr algn="ctr"/>
                      <a:r>
                        <a:rPr lang="en-GB" sz="1400" b="0" dirty="0" smtClean="0">
                          <a:solidFill>
                            <a:schemeClr val="tx1"/>
                          </a:solidFill>
                        </a:rPr>
                        <a:t>trans_pkpd_q2d_wide.csv</a:t>
                      </a:r>
                      <a:endParaRPr lang="en-GB" sz="1400" b="0" dirty="0">
                        <a:solidFill>
                          <a:schemeClr val="tx1"/>
                        </a:solidFill>
                      </a:endParaRPr>
                    </a:p>
                  </a:txBody>
                  <a:tcPr/>
                </a:tc>
                <a:extLst>
                  <a:ext uri="{0D108BD9-81ED-4DB2-BD59-A6C34878D82A}">
                    <a16:rowId xmlns:a16="http://schemas.microsoft.com/office/drawing/2014/main" val="3038065618"/>
                  </a:ext>
                </a:extLst>
              </a:tr>
            </a:tbl>
          </a:graphicData>
        </a:graphic>
      </p:graphicFrame>
    </p:spTree>
    <p:extLst>
      <p:ext uri="{BB962C8B-B14F-4D97-AF65-F5344CB8AC3E}">
        <p14:creationId xmlns:p14="http://schemas.microsoft.com/office/powerpoint/2010/main" val="62508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Purpose / goal(s) during each step</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a:bodyPr>
          <a:lstStyle/>
          <a:p>
            <a:r>
              <a:rPr lang="en-GB" dirty="0" smtClean="0"/>
              <a:t>Step 1</a:t>
            </a:r>
          </a:p>
          <a:p>
            <a:pPr lvl="1"/>
            <a:r>
              <a:rPr lang="en-GB" dirty="0"/>
              <a:t>Toolbox practice: raw concentration profiles</a:t>
            </a:r>
            <a:r>
              <a:rPr lang="en-BE" dirty="0"/>
              <a:t>, </a:t>
            </a:r>
            <a:r>
              <a:rPr lang="en-GB" dirty="0"/>
              <a:t>NCA analysis results</a:t>
            </a:r>
          </a:p>
          <a:p>
            <a:pPr lvl="1"/>
            <a:r>
              <a:rPr lang="en-GB" dirty="0" smtClean="0"/>
              <a:t>Distinguish types of variability: </a:t>
            </a:r>
            <a:r>
              <a:rPr lang="en-GB" dirty="0"/>
              <a:t>inter- </a:t>
            </a:r>
            <a:r>
              <a:rPr lang="en-GB" dirty="0" smtClean="0"/>
              <a:t>/ intra-individual, inter-species </a:t>
            </a:r>
          </a:p>
          <a:p>
            <a:r>
              <a:rPr lang="en-GB" dirty="0" smtClean="0"/>
              <a:t>Step 2</a:t>
            </a:r>
            <a:endParaRPr lang="en-GB" dirty="0"/>
          </a:p>
          <a:p>
            <a:pPr lvl="1"/>
            <a:r>
              <a:rPr lang="en-BE" dirty="0"/>
              <a:t>C</a:t>
            </a:r>
            <a:r>
              <a:rPr lang="en-GB" dirty="0" err="1"/>
              <a:t>ompare</a:t>
            </a:r>
            <a:r>
              <a:rPr lang="en-GB" dirty="0"/>
              <a:t> effect of administration routes on PK</a:t>
            </a:r>
            <a:endParaRPr lang="en-GB" dirty="0" smtClean="0"/>
          </a:p>
          <a:p>
            <a:r>
              <a:rPr lang="en-BE" dirty="0" smtClean="0"/>
              <a:t>Step 3</a:t>
            </a:r>
          </a:p>
          <a:p>
            <a:pPr lvl="1"/>
            <a:r>
              <a:rPr lang="en-BE" dirty="0" smtClean="0"/>
              <a:t>I</a:t>
            </a:r>
            <a:r>
              <a:rPr lang="en-GB" dirty="0" err="1" smtClean="0"/>
              <a:t>nter</a:t>
            </a:r>
            <a:r>
              <a:rPr lang="en-GB" dirty="0" smtClean="0"/>
              <a:t>-species </a:t>
            </a:r>
            <a:r>
              <a:rPr lang="en-GB" dirty="0"/>
              <a:t>PK variability for </a:t>
            </a:r>
            <a:r>
              <a:rPr lang="en-GB" dirty="0" smtClean="0"/>
              <a:t>mA</a:t>
            </a:r>
            <a:r>
              <a:rPr lang="en-BE" dirty="0" smtClean="0"/>
              <a:t>bs</a:t>
            </a:r>
            <a:r>
              <a:rPr lang="en-GB" dirty="0" smtClean="0"/>
              <a:t> </a:t>
            </a:r>
            <a:r>
              <a:rPr lang="en-GB" dirty="0"/>
              <a:t>and its </a:t>
            </a:r>
            <a:r>
              <a:rPr lang="en-GB" dirty="0" smtClean="0"/>
              <a:t>causes</a:t>
            </a:r>
            <a:endParaRPr lang="en-BE" dirty="0" smtClean="0"/>
          </a:p>
          <a:p>
            <a:r>
              <a:rPr lang="en-BE" dirty="0" smtClean="0"/>
              <a:t>Step 4</a:t>
            </a:r>
          </a:p>
          <a:p>
            <a:pPr lvl="1"/>
            <a:r>
              <a:rPr lang="en-BE" dirty="0" smtClean="0"/>
              <a:t>Explore translational PKPD </a:t>
            </a:r>
            <a:r>
              <a:rPr lang="nl-BE" dirty="0"/>
              <a:t>between compounds / doses / species</a:t>
            </a:r>
            <a:endParaRPr lang="en-BE" dirty="0"/>
          </a:p>
          <a:p>
            <a:pPr lvl="2"/>
            <a:r>
              <a:rPr lang="en-BE" dirty="0" smtClean="0"/>
              <a:t>Plasma </a:t>
            </a:r>
            <a:r>
              <a:rPr lang="en-BE" dirty="0"/>
              <a:t>vs brain PK </a:t>
            </a:r>
            <a:r>
              <a:rPr lang="nl-BE" dirty="0"/>
              <a:t>results </a:t>
            </a:r>
            <a:endParaRPr lang="en-BE" dirty="0" smtClean="0"/>
          </a:p>
          <a:p>
            <a:pPr lvl="2"/>
            <a:r>
              <a:rPr lang="en-BE" dirty="0" smtClean="0"/>
              <a:t>Safety </a:t>
            </a:r>
            <a:r>
              <a:rPr lang="en-BE" dirty="0"/>
              <a:t>and Efficacy</a:t>
            </a:r>
            <a:r>
              <a:rPr lang="nl-BE" dirty="0"/>
              <a:t> </a:t>
            </a:r>
            <a:r>
              <a:rPr lang="en-BE" dirty="0"/>
              <a:t>biomarker </a:t>
            </a:r>
            <a:r>
              <a:rPr lang="nl-BE" dirty="0" smtClean="0"/>
              <a:t>results</a:t>
            </a:r>
            <a:endParaRPr lang="en-BE" dirty="0" smtClean="0"/>
          </a:p>
          <a:p>
            <a:pPr lvl="2"/>
            <a:r>
              <a:rPr lang="en-BE" dirty="0" smtClean="0"/>
              <a:t>Recommend</a:t>
            </a:r>
            <a:r>
              <a:rPr lang="nl-BE" dirty="0" smtClean="0"/>
              <a:t> </a:t>
            </a:r>
            <a:r>
              <a:rPr lang="nl-BE" dirty="0"/>
              <a:t>safe/efficacious clinical dosing regimen per compound</a:t>
            </a:r>
          </a:p>
          <a:p>
            <a:pPr lvl="1"/>
            <a:endParaRPr lang="en-BE" dirty="0" smtClean="0"/>
          </a:p>
        </p:txBody>
      </p:sp>
    </p:spTree>
    <p:extLst>
      <p:ext uri="{BB962C8B-B14F-4D97-AF65-F5344CB8AC3E}">
        <p14:creationId xmlns:p14="http://schemas.microsoft.com/office/powerpoint/2010/main" val="12589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1: Assess </a:t>
            </a:r>
            <a:r>
              <a:rPr lang="nl-BE" dirty="0" smtClean="0"/>
              <a:t>variability </a:t>
            </a:r>
            <a:r>
              <a:rPr lang="nl-BE" dirty="0"/>
              <a:t>between </a:t>
            </a:r>
            <a:r>
              <a:rPr lang="nl-BE" dirty="0" smtClean="0"/>
              <a:t>and </a:t>
            </a:r>
            <a:r>
              <a:rPr lang="nl-BE" dirty="0"/>
              <a:t>within </a:t>
            </a:r>
            <a:r>
              <a:rPr lang="nl-BE" dirty="0" smtClean="0"/>
              <a:t>a</a:t>
            </a:r>
            <a:r>
              <a:rPr lang="en-BE" dirty="0" smtClean="0"/>
              <a:t>nimals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lnSpcReduction="10000"/>
          </a:bodyPr>
          <a:lstStyle/>
          <a:p>
            <a:endParaRPr lang="nl-BE" dirty="0" smtClean="0"/>
          </a:p>
          <a:p>
            <a:endParaRPr lang="nl-BE" dirty="0"/>
          </a:p>
          <a:p>
            <a:endParaRPr lang="nl-BE" dirty="0" smtClean="0"/>
          </a:p>
          <a:p>
            <a:endParaRPr lang="nl-BE" dirty="0" smtClean="0"/>
          </a:p>
          <a:p>
            <a:r>
              <a:rPr lang="nl-BE" dirty="0"/>
              <a:t>Additional information</a:t>
            </a:r>
          </a:p>
          <a:p>
            <a:pPr lvl="1"/>
            <a:r>
              <a:rPr lang="nl-BE" dirty="0" smtClean="0"/>
              <a:t>1 week study</a:t>
            </a:r>
            <a:r>
              <a:rPr lang="en-BE" dirty="0" smtClean="0"/>
              <a:t>; 3, 10, 30 mg/kg</a:t>
            </a:r>
            <a:endParaRPr lang="nl-BE" dirty="0"/>
          </a:p>
          <a:p>
            <a:endParaRPr lang="nl-BE" dirty="0" smtClean="0"/>
          </a:p>
          <a:p>
            <a:r>
              <a:rPr lang="nl-BE" dirty="0" smtClean="0"/>
              <a:t>Step 1a</a:t>
            </a:r>
          </a:p>
          <a:p>
            <a:pPr lvl="1"/>
            <a:r>
              <a:rPr lang="en-BE" dirty="0" smtClean="0"/>
              <a:t>Explore PK profiles and NCA results</a:t>
            </a:r>
          </a:p>
          <a:p>
            <a:pPr lvl="2"/>
            <a:r>
              <a:rPr lang="en-BE" dirty="0" smtClean="0"/>
              <a:t>D</a:t>
            </a:r>
            <a:r>
              <a:rPr lang="nl-BE" dirty="0" smtClean="0"/>
              <a:t>iscuss</a:t>
            </a:r>
            <a:r>
              <a:rPr lang="nl-BE" dirty="0"/>
              <a:t>: variability – between</a:t>
            </a:r>
            <a:r>
              <a:rPr lang="en-BE" dirty="0"/>
              <a:t> (IIV) and within (measurement error)</a:t>
            </a:r>
            <a:r>
              <a:rPr lang="nl-BE" dirty="0"/>
              <a:t> animals</a:t>
            </a:r>
          </a:p>
          <a:p>
            <a:pPr lvl="2"/>
            <a:r>
              <a:rPr lang="en-BE" dirty="0" smtClean="0"/>
              <a:t>D</a:t>
            </a:r>
            <a:r>
              <a:rPr lang="nl-BE" dirty="0" smtClean="0"/>
              <a:t>iscuss: </a:t>
            </a:r>
            <a:r>
              <a:rPr lang="en-BE" dirty="0" smtClean="0"/>
              <a:t>compare r</a:t>
            </a:r>
            <a:r>
              <a:rPr lang="nl-BE" dirty="0" smtClean="0"/>
              <a:t>esults between dose levels</a:t>
            </a:r>
            <a:r>
              <a:rPr lang="en-BE" dirty="0" smtClean="0"/>
              <a:t> </a:t>
            </a:r>
            <a:r>
              <a:rPr lang="en-BE" dirty="0" smtClean="0">
                <a:sym typeface="Wingdings" panose="05000000000000000000" pitchFamily="2" charset="2"/>
              </a:rPr>
              <a:t> E.g. Is the PK linear?</a:t>
            </a:r>
            <a:endParaRPr lang="nl-BE" dirty="0" smtClean="0"/>
          </a:p>
          <a:p>
            <a:pPr lvl="1"/>
            <a:endParaRPr lang="nl-BE" dirty="0" smtClean="0"/>
          </a:p>
          <a:p>
            <a:r>
              <a:rPr lang="nl-BE" dirty="0" smtClean="0"/>
              <a:t>Bonus - Step 1b</a:t>
            </a:r>
          </a:p>
          <a:p>
            <a:pPr lvl="1"/>
            <a:r>
              <a:rPr lang="nl-BE" dirty="0" smtClean="0"/>
              <a:t>Explore </a:t>
            </a:r>
            <a:r>
              <a:rPr lang="en-BE" dirty="0" smtClean="0"/>
              <a:t>NCA results: discuss</a:t>
            </a:r>
            <a:r>
              <a:rPr lang="nl-BE" dirty="0" smtClean="0"/>
              <a:t> species differences</a:t>
            </a:r>
            <a:r>
              <a:rPr lang="en-BE" dirty="0" smtClean="0"/>
              <a:t> wrt allometric scaling</a:t>
            </a:r>
            <a:endParaRPr lang="nl-BE" dirty="0"/>
          </a:p>
          <a:p>
            <a:endParaRPr lang="nl-BE" dirty="0" smtClean="0"/>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348538833"/>
              </p:ext>
            </p:extLst>
          </p:nvPr>
        </p:nvGraphicFramePr>
        <p:xfrm>
          <a:off x="1030080" y="1086035"/>
          <a:ext cx="10419431" cy="140716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402396">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90874">
                <a:tc>
                  <a:txBody>
                    <a:bodyPr/>
                    <a:lstStyle/>
                    <a:p>
                      <a:pPr algn="ctr"/>
                      <a:r>
                        <a:rPr lang="nl-BE" sz="1400" b="1" i="0" dirty="0" smtClean="0"/>
                        <a:t>Step</a:t>
                      </a:r>
                      <a:r>
                        <a:rPr lang="nl-BE" sz="1400" b="1" i="0" baseline="0" dirty="0" smtClean="0"/>
                        <a:t> 1a</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a:t>
                      </a:r>
                      <a:r>
                        <a:rPr lang="nl-BE" sz="1400" b="0" baseline="0" dirty="0" smtClean="0">
                          <a:solidFill>
                            <a:schemeClr val="tx1"/>
                          </a:solidFill>
                        </a:rPr>
                        <a:t> Single dose</a:t>
                      </a:r>
                      <a:endParaRPr lang="en-GB" sz="1400" b="0" dirty="0">
                        <a:solidFill>
                          <a:schemeClr val="tx1"/>
                        </a:solidFill>
                      </a:endParaRPr>
                    </a:p>
                  </a:txBody>
                  <a:tcPr/>
                </a:tc>
                <a:tc>
                  <a:txBody>
                    <a:bodyPr/>
                    <a:lstStyle/>
                    <a:p>
                      <a:pPr algn="ctr"/>
                      <a:r>
                        <a:rPr lang="nl-BE" sz="1400" b="0" dirty="0" smtClean="0">
                          <a:solidFill>
                            <a:schemeClr val="tx1"/>
                          </a:solidFill>
                        </a:rPr>
                        <a:t>Rat</a:t>
                      </a:r>
                      <a:endParaRPr lang="en-GB" sz="1400" b="0" dirty="0">
                        <a:solidFill>
                          <a:schemeClr val="tx1"/>
                        </a:solidFill>
                      </a:endParaRPr>
                    </a:p>
                  </a:txBody>
                  <a:tcPr/>
                </a:tc>
                <a:tc>
                  <a:txBody>
                    <a:bodyPr/>
                    <a:lstStyle/>
                    <a:p>
                      <a:pPr algn="ctr"/>
                      <a:r>
                        <a:rPr lang="nl-BE" sz="1400" b="0" dirty="0" smtClean="0">
                          <a:solidFill>
                            <a:schemeClr val="tx1"/>
                          </a:solidFill>
                        </a:rPr>
                        <a:t>Data: sm_rat_pk_iv_sd.csv</a:t>
                      </a:r>
                    </a:p>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0" dirty="0" smtClean="0">
                          <a:solidFill>
                            <a:schemeClr val="tx1"/>
                          </a:solidFill>
                        </a:rPr>
                        <a:t>NCA: sm_rat_nca_iv_sd.csv</a:t>
                      </a:r>
                      <a:endParaRPr lang="en-GB" sz="1400" b="0" dirty="0">
                        <a:solidFill>
                          <a:schemeClr val="tx1"/>
                        </a:solidFill>
                      </a:endParaRPr>
                    </a:p>
                  </a:txBody>
                  <a:tcPr/>
                </a:tc>
                <a:extLst>
                  <a:ext uri="{0D108BD9-81ED-4DB2-BD59-A6C34878D82A}">
                    <a16:rowId xmlns:a16="http://schemas.microsoft.com/office/drawing/2014/main" val="2703132524"/>
                  </a:ext>
                </a:extLst>
              </a:tr>
              <a:tr h="370840">
                <a:tc>
                  <a:txBody>
                    <a:bodyPr/>
                    <a:lstStyle/>
                    <a:p>
                      <a:pPr algn="ctr"/>
                      <a:r>
                        <a:rPr lang="nl-BE" sz="1400" b="1" i="0" dirty="0" smtClean="0"/>
                        <a:t>Step</a:t>
                      </a:r>
                      <a:r>
                        <a:rPr lang="nl-BE" sz="1400" b="1" i="0" baseline="0" dirty="0" smtClean="0"/>
                        <a:t> 1b</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 Single</a:t>
                      </a:r>
                      <a:r>
                        <a:rPr lang="nl-BE" sz="1400" b="0" baseline="0" dirty="0" smtClean="0">
                          <a:solidFill>
                            <a:schemeClr val="tx1"/>
                          </a:solidFill>
                        </a:rPr>
                        <a:t> dose</a:t>
                      </a:r>
                      <a:endParaRPr lang="en-GB" sz="1400" b="0" dirty="0">
                        <a:solidFill>
                          <a:schemeClr val="tx1"/>
                        </a:solidFill>
                      </a:endParaRPr>
                    </a:p>
                  </a:txBody>
                  <a:tcPr/>
                </a:tc>
                <a:tc>
                  <a:txBody>
                    <a:bodyPr/>
                    <a:lstStyle/>
                    <a:p>
                      <a:pPr algn="ctr"/>
                      <a:r>
                        <a:rPr lang="nl-BE" sz="1400" b="0" dirty="0" smtClean="0">
                          <a:solidFill>
                            <a:schemeClr val="tx1"/>
                          </a:solidFill>
                        </a:rPr>
                        <a:t>Rat,</a:t>
                      </a:r>
                      <a:r>
                        <a:rPr lang="nl-BE" sz="1400" b="0" baseline="0" dirty="0" smtClean="0">
                          <a:solidFill>
                            <a:schemeClr val="tx1"/>
                          </a:solidFill>
                        </a:rPr>
                        <a:t> </a:t>
                      </a:r>
                      <a:r>
                        <a:rPr lang="nl-BE" sz="1400" b="0" dirty="0" smtClean="0">
                          <a:solidFill>
                            <a:schemeClr val="tx1"/>
                          </a:solidFill>
                        </a:rPr>
                        <a:t>Monkey,</a:t>
                      </a:r>
                      <a:r>
                        <a:rPr lang="nl-BE" sz="1400" b="0" baseline="0" dirty="0" smtClean="0">
                          <a:solidFill>
                            <a:schemeClr val="tx1"/>
                          </a:solidFill>
                        </a:rPr>
                        <a:t> Mouse</a:t>
                      </a:r>
                      <a:endParaRPr lang="en-GB" sz="1400"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0" dirty="0" smtClean="0">
                          <a:solidFill>
                            <a:schemeClr val="tx1"/>
                          </a:solidFill>
                        </a:rPr>
                        <a:t>Data: sm_trans_pk_iv_sd.csv</a:t>
                      </a:r>
                    </a:p>
                    <a:p>
                      <a:pPr algn="ctr"/>
                      <a:r>
                        <a:rPr lang="nl-BE" sz="1400" b="0" dirty="0" smtClean="0">
                          <a:solidFill>
                            <a:schemeClr val="tx1"/>
                          </a:solidFill>
                        </a:rPr>
                        <a:t>NCA : sm_trans_nca_iv_sd.csv</a:t>
                      </a:r>
                      <a:endParaRPr lang="en-GB" sz="1400" b="0" dirty="0">
                        <a:solidFill>
                          <a:schemeClr val="tx1"/>
                        </a:solidFill>
                      </a:endParaRPr>
                    </a:p>
                  </a:txBody>
                  <a:tcPr/>
                </a:tc>
                <a:extLst>
                  <a:ext uri="{0D108BD9-81ED-4DB2-BD59-A6C34878D82A}">
                    <a16:rowId xmlns:a16="http://schemas.microsoft.com/office/drawing/2014/main" val="820352701"/>
                  </a:ext>
                </a:extLst>
              </a:tr>
            </a:tbl>
          </a:graphicData>
        </a:graphic>
      </p:graphicFrame>
    </p:spTree>
    <p:extLst>
      <p:ext uri="{BB962C8B-B14F-4D97-AF65-F5344CB8AC3E}">
        <p14:creationId xmlns:p14="http://schemas.microsoft.com/office/powerpoint/2010/main" val="12176026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1a</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Variability between animals and measurement error</a:t>
            </a:r>
          </a:p>
          <a:p>
            <a:r>
              <a:rPr lang="en-BE" dirty="0" smtClean="0"/>
              <a:t>No signs of non-linearity</a:t>
            </a:r>
            <a:endParaRPr lang="en-GB" dirty="0"/>
          </a:p>
        </p:txBody>
      </p:sp>
      <p:pic>
        <p:nvPicPr>
          <p:cNvPr id="10" name="Picture 9"/>
          <p:cNvPicPr>
            <a:picLocks noChangeAspect="1"/>
          </p:cNvPicPr>
          <p:nvPr/>
        </p:nvPicPr>
        <p:blipFill>
          <a:blip r:embed="rId2"/>
          <a:stretch>
            <a:fillRect/>
          </a:stretch>
        </p:blipFill>
        <p:spPr>
          <a:xfrm>
            <a:off x="1046918" y="1984681"/>
            <a:ext cx="7522844" cy="4285923"/>
          </a:xfrm>
          <a:prstGeom prst="rect">
            <a:avLst/>
          </a:prstGeom>
        </p:spPr>
      </p:pic>
      <p:pic>
        <p:nvPicPr>
          <p:cNvPr id="11" name="Picture 10"/>
          <p:cNvPicPr>
            <a:picLocks noChangeAspect="1"/>
          </p:cNvPicPr>
          <p:nvPr/>
        </p:nvPicPr>
        <p:blipFill>
          <a:blip r:embed="rId3"/>
          <a:stretch>
            <a:fillRect/>
          </a:stretch>
        </p:blipFill>
        <p:spPr>
          <a:xfrm>
            <a:off x="9210572" y="952556"/>
            <a:ext cx="2746246" cy="4947978"/>
          </a:xfrm>
          <a:prstGeom prst="rect">
            <a:avLst/>
          </a:prstGeom>
        </p:spPr>
      </p:pic>
      <p:pic>
        <p:nvPicPr>
          <p:cNvPr id="13" name="Picture 12"/>
          <p:cNvPicPr>
            <a:picLocks noChangeAspect="1"/>
          </p:cNvPicPr>
          <p:nvPr/>
        </p:nvPicPr>
        <p:blipFill>
          <a:blip r:embed="rId4"/>
          <a:stretch>
            <a:fillRect/>
          </a:stretch>
        </p:blipFill>
        <p:spPr>
          <a:xfrm>
            <a:off x="9226244" y="5993428"/>
            <a:ext cx="1171575" cy="390525"/>
          </a:xfrm>
          <a:prstGeom prst="rect">
            <a:avLst/>
          </a:prstGeom>
        </p:spPr>
      </p:pic>
    </p:spTree>
    <p:extLst>
      <p:ext uri="{BB962C8B-B14F-4D97-AF65-F5344CB8AC3E}">
        <p14:creationId xmlns:p14="http://schemas.microsoft.com/office/powerpoint/2010/main" val="3208753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1a</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Zoom 4h: clear distribution phase</a:t>
            </a:r>
            <a:endParaRPr lang="en-GB" dirty="0"/>
          </a:p>
        </p:txBody>
      </p:sp>
      <p:pic>
        <p:nvPicPr>
          <p:cNvPr id="7" name="Picture 6"/>
          <p:cNvPicPr>
            <a:picLocks noChangeAspect="1"/>
          </p:cNvPicPr>
          <p:nvPr/>
        </p:nvPicPr>
        <p:blipFill>
          <a:blip r:embed="rId2"/>
          <a:stretch>
            <a:fillRect/>
          </a:stretch>
        </p:blipFill>
        <p:spPr>
          <a:xfrm>
            <a:off x="1004047" y="1743046"/>
            <a:ext cx="8195982" cy="4630730"/>
          </a:xfrm>
          <a:prstGeom prst="rect">
            <a:avLst/>
          </a:prstGeom>
        </p:spPr>
      </p:pic>
      <p:pic>
        <p:nvPicPr>
          <p:cNvPr id="8" name="Picture 7"/>
          <p:cNvPicPr>
            <a:picLocks noChangeAspect="1"/>
          </p:cNvPicPr>
          <p:nvPr/>
        </p:nvPicPr>
        <p:blipFill>
          <a:blip r:embed="rId3"/>
          <a:stretch>
            <a:fillRect/>
          </a:stretch>
        </p:blipFill>
        <p:spPr>
          <a:xfrm>
            <a:off x="4712073" y="952538"/>
            <a:ext cx="4381500" cy="828675"/>
          </a:xfrm>
          <a:prstGeom prst="rect">
            <a:avLst/>
          </a:prstGeom>
        </p:spPr>
      </p:pic>
    </p:spTree>
    <p:extLst>
      <p:ext uri="{BB962C8B-B14F-4D97-AF65-F5344CB8AC3E}">
        <p14:creationId xmlns:p14="http://schemas.microsoft.com/office/powerpoint/2010/main" val="4162119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1a</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24h subset: Dose normalized Cplasma</a:t>
            </a:r>
            <a:endParaRPr lang="en-GB" dirty="0"/>
          </a:p>
        </p:txBody>
      </p:sp>
      <p:pic>
        <p:nvPicPr>
          <p:cNvPr id="10" name="Picture 9"/>
          <p:cNvPicPr>
            <a:picLocks noChangeAspect="1"/>
          </p:cNvPicPr>
          <p:nvPr/>
        </p:nvPicPr>
        <p:blipFill>
          <a:blip r:embed="rId2"/>
          <a:stretch>
            <a:fillRect/>
          </a:stretch>
        </p:blipFill>
        <p:spPr>
          <a:xfrm>
            <a:off x="7377442" y="1407457"/>
            <a:ext cx="2397742" cy="3939147"/>
          </a:xfrm>
          <a:prstGeom prst="rect">
            <a:avLst/>
          </a:prstGeom>
        </p:spPr>
      </p:pic>
      <p:pic>
        <p:nvPicPr>
          <p:cNvPr id="11" name="Picture 10"/>
          <p:cNvPicPr>
            <a:picLocks noChangeAspect="1"/>
          </p:cNvPicPr>
          <p:nvPr/>
        </p:nvPicPr>
        <p:blipFill>
          <a:blip r:embed="rId3"/>
          <a:stretch>
            <a:fillRect/>
          </a:stretch>
        </p:blipFill>
        <p:spPr>
          <a:xfrm>
            <a:off x="479330" y="1552522"/>
            <a:ext cx="6826905" cy="4687863"/>
          </a:xfrm>
          <a:prstGeom prst="rect">
            <a:avLst/>
          </a:prstGeom>
        </p:spPr>
      </p:pic>
      <p:pic>
        <p:nvPicPr>
          <p:cNvPr id="12" name="Picture 11"/>
          <p:cNvPicPr>
            <a:picLocks noChangeAspect="1"/>
          </p:cNvPicPr>
          <p:nvPr/>
        </p:nvPicPr>
        <p:blipFill>
          <a:blip r:embed="rId4"/>
          <a:stretch>
            <a:fillRect/>
          </a:stretch>
        </p:blipFill>
        <p:spPr>
          <a:xfrm>
            <a:off x="9775184" y="1407457"/>
            <a:ext cx="2416816" cy="4313477"/>
          </a:xfrm>
          <a:prstGeom prst="rect">
            <a:avLst/>
          </a:prstGeom>
        </p:spPr>
      </p:pic>
    </p:spTree>
    <p:extLst>
      <p:ext uri="{BB962C8B-B14F-4D97-AF65-F5344CB8AC3E}">
        <p14:creationId xmlns:p14="http://schemas.microsoft.com/office/powerpoint/2010/main" val="2803278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ndertitel 1">
            <a:extLst>
              <a:ext uri="{FF2B5EF4-FFF2-40B4-BE49-F238E27FC236}">
                <a16:creationId xmlns:a16="http://schemas.microsoft.com/office/drawing/2014/main" id="{E7CEE372-C92E-4FC4-B50C-14F57AE452C3}"/>
              </a:ext>
            </a:extLst>
          </p:cNvPr>
          <p:cNvSpPr>
            <a:spLocks noGrp="1"/>
          </p:cNvSpPr>
          <p:nvPr>
            <p:ph type="subTitle" idx="1"/>
          </p:nvPr>
        </p:nvSpPr>
        <p:spPr/>
        <p:txBody>
          <a:bodyPr/>
          <a:lstStyle/>
          <a:p>
            <a:r>
              <a:rPr lang="en-BE" smtClean="0"/>
              <a:t>15</a:t>
            </a:r>
            <a:r>
              <a:rPr lang="nl-BE" smtClean="0"/>
              <a:t> </a:t>
            </a:r>
            <a:r>
              <a:rPr lang="en-BE" dirty="0" smtClean="0"/>
              <a:t>June</a:t>
            </a:r>
            <a:r>
              <a:rPr lang="nl-BE" dirty="0" smtClean="0"/>
              <a:t> 2022 </a:t>
            </a:r>
            <a:endParaRPr lang="en-GB" dirty="0"/>
          </a:p>
        </p:txBody>
      </p:sp>
      <p:sp>
        <p:nvSpPr>
          <p:cNvPr id="12" name="Tijdelijke aanduiding voor tekst 11">
            <a:extLst>
              <a:ext uri="{FF2B5EF4-FFF2-40B4-BE49-F238E27FC236}">
                <a16:creationId xmlns:a16="http://schemas.microsoft.com/office/drawing/2014/main" id="{C1E5E854-85CF-4DF7-82CD-E43DFE5266A0}"/>
              </a:ext>
            </a:extLst>
          </p:cNvPr>
          <p:cNvSpPr>
            <a:spLocks noGrp="1"/>
          </p:cNvSpPr>
          <p:nvPr>
            <p:ph type="body" sz="quarter" idx="14"/>
          </p:nvPr>
        </p:nvSpPr>
        <p:spPr/>
        <p:txBody>
          <a:bodyPr/>
          <a:lstStyle/>
          <a:p>
            <a:r>
              <a:rPr lang="en-GB" dirty="0" smtClean="0"/>
              <a:t>Sven Hoefman</a:t>
            </a:r>
          </a:p>
          <a:p>
            <a:r>
              <a:rPr lang="nl-BE" dirty="0" smtClean="0"/>
              <a:t>Tamara van Steeg</a:t>
            </a:r>
            <a:endParaRPr lang="en-GB" dirty="0" smtClean="0"/>
          </a:p>
        </p:txBody>
      </p:sp>
      <p:sp>
        <p:nvSpPr>
          <p:cNvPr id="4" name="Titel 3">
            <a:extLst>
              <a:ext uri="{FF2B5EF4-FFF2-40B4-BE49-F238E27FC236}">
                <a16:creationId xmlns:a16="http://schemas.microsoft.com/office/drawing/2014/main" id="{46B56C87-9B30-4673-ADC6-99C22B5E92A3}"/>
              </a:ext>
            </a:extLst>
          </p:cNvPr>
          <p:cNvSpPr>
            <a:spLocks noGrp="1"/>
          </p:cNvSpPr>
          <p:nvPr>
            <p:ph type="title"/>
          </p:nvPr>
        </p:nvSpPr>
        <p:spPr/>
        <p:txBody>
          <a:bodyPr/>
          <a:lstStyle/>
          <a:p>
            <a:r>
              <a:rPr lang="en-GB" dirty="0" smtClean="0"/>
              <a:t>Hands on training</a:t>
            </a:r>
            <a:br>
              <a:rPr lang="en-GB" dirty="0" smtClean="0"/>
            </a:br>
            <a:r>
              <a:rPr lang="en-GB" dirty="0" smtClean="0"/>
              <a:t>Non Clinical PKPD data exploration</a:t>
            </a:r>
            <a:endParaRPr lang="en-GB" dirty="0"/>
          </a:p>
        </p:txBody>
      </p:sp>
      <p:sp>
        <p:nvSpPr>
          <p:cNvPr id="5" name="Tijdelijke aanduiding voor datum 4">
            <a:extLst>
              <a:ext uri="{FF2B5EF4-FFF2-40B4-BE49-F238E27FC236}">
                <a16:creationId xmlns:a16="http://schemas.microsoft.com/office/drawing/2014/main" id="{0E40AE17-CDF5-4714-9C3A-EF0C1BECF317}"/>
              </a:ext>
            </a:extLst>
          </p:cNvPr>
          <p:cNvSpPr>
            <a:spLocks noGrp="1"/>
          </p:cNvSpPr>
          <p:nvPr>
            <p:ph type="dt" sz="half" idx="2"/>
          </p:nvPr>
        </p:nvSpPr>
        <p:spPr/>
        <p:txBody>
          <a:bodyPr/>
          <a:lstStyle/>
          <a:p>
            <a:r>
              <a:rPr lang="en-GB" smtClean="0"/>
              <a:t>15 June 2022</a:t>
            </a:r>
            <a:endParaRPr lang="en-GB" dirty="0"/>
          </a:p>
        </p:txBody>
      </p:sp>
      <p:sp>
        <p:nvSpPr>
          <p:cNvPr id="6" name="Tijdelijke aanduiding voor voettekst 5">
            <a:extLst>
              <a:ext uri="{FF2B5EF4-FFF2-40B4-BE49-F238E27FC236}">
                <a16:creationId xmlns:a16="http://schemas.microsoft.com/office/drawing/2014/main" id="{884AFAB3-1F45-47E9-A824-904AB4A99538}"/>
              </a:ext>
            </a:extLst>
          </p:cNvPr>
          <p:cNvSpPr>
            <a:spLocks noGrp="1"/>
          </p:cNvSpPr>
          <p:nvPr>
            <p:ph type="ftr" sz="quarter" idx="3"/>
          </p:nvPr>
        </p:nvSpPr>
        <p:spPr/>
        <p:txBody>
          <a:bodyPr/>
          <a:lstStyle/>
          <a:p>
            <a:r>
              <a:rPr lang="en-GB" smtClean="0"/>
              <a:t>Training - Non clinical PKPD data exploration</a:t>
            </a:r>
            <a:endParaRPr lang="en-GB" dirty="0"/>
          </a:p>
        </p:txBody>
      </p:sp>
    </p:spTree>
    <p:extLst>
      <p:ext uri="{BB962C8B-B14F-4D97-AF65-F5344CB8AC3E}">
        <p14:creationId xmlns:p14="http://schemas.microsoft.com/office/powerpoint/2010/main" val="186818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1a</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Individual plots</a:t>
            </a:r>
            <a:endParaRPr lang="en-GB" dirty="0"/>
          </a:p>
        </p:txBody>
      </p:sp>
      <p:pic>
        <p:nvPicPr>
          <p:cNvPr id="7" name="Picture 6"/>
          <p:cNvPicPr>
            <a:picLocks noChangeAspect="1"/>
          </p:cNvPicPr>
          <p:nvPr/>
        </p:nvPicPr>
        <p:blipFill>
          <a:blip r:embed="rId2"/>
          <a:stretch>
            <a:fillRect/>
          </a:stretch>
        </p:blipFill>
        <p:spPr>
          <a:xfrm>
            <a:off x="939385" y="1762405"/>
            <a:ext cx="7909970" cy="4507402"/>
          </a:xfrm>
          <a:prstGeom prst="rect">
            <a:avLst/>
          </a:prstGeom>
        </p:spPr>
      </p:pic>
      <p:pic>
        <p:nvPicPr>
          <p:cNvPr id="8" name="Picture 7"/>
          <p:cNvPicPr>
            <a:picLocks noChangeAspect="1"/>
          </p:cNvPicPr>
          <p:nvPr/>
        </p:nvPicPr>
        <p:blipFill>
          <a:blip r:embed="rId3"/>
          <a:stretch>
            <a:fillRect/>
          </a:stretch>
        </p:blipFill>
        <p:spPr>
          <a:xfrm>
            <a:off x="8875478" y="966747"/>
            <a:ext cx="3316522" cy="4960364"/>
          </a:xfrm>
          <a:prstGeom prst="rect">
            <a:avLst/>
          </a:prstGeom>
        </p:spPr>
      </p:pic>
      <p:pic>
        <p:nvPicPr>
          <p:cNvPr id="9" name="Picture 8"/>
          <p:cNvPicPr>
            <a:picLocks noChangeAspect="1"/>
          </p:cNvPicPr>
          <p:nvPr/>
        </p:nvPicPr>
        <p:blipFill>
          <a:blip r:embed="rId4"/>
          <a:stretch>
            <a:fillRect/>
          </a:stretch>
        </p:blipFill>
        <p:spPr>
          <a:xfrm>
            <a:off x="8875478" y="5978095"/>
            <a:ext cx="1171575" cy="390525"/>
          </a:xfrm>
          <a:prstGeom prst="rect">
            <a:avLst/>
          </a:prstGeom>
        </p:spPr>
      </p:pic>
    </p:spTree>
    <p:extLst>
      <p:ext uri="{BB962C8B-B14F-4D97-AF65-F5344CB8AC3E}">
        <p14:creationId xmlns:p14="http://schemas.microsoft.com/office/powerpoint/2010/main" val="194845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1a</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5" y="1252539"/>
            <a:ext cx="5500400" cy="4821236"/>
          </a:xfrm>
        </p:spPr>
        <p:txBody>
          <a:bodyPr/>
          <a:lstStyle/>
          <a:p>
            <a:r>
              <a:rPr lang="en-BE" dirty="0" smtClean="0"/>
              <a:t>No signs of non-linearity: e.g. 95% </a:t>
            </a:r>
            <a:r>
              <a:rPr lang="en-GB" dirty="0" smtClean="0"/>
              <a:t>C</a:t>
            </a:r>
            <a:r>
              <a:rPr lang="en-BE" dirty="0" smtClean="0"/>
              <a:t>onfidence interval of slope of linear regression contains 0</a:t>
            </a:r>
            <a:endParaRPr lang="en-GB" dirty="0"/>
          </a:p>
        </p:txBody>
      </p:sp>
      <p:pic>
        <p:nvPicPr>
          <p:cNvPr id="7" name="Picture 6"/>
          <p:cNvPicPr>
            <a:picLocks noChangeAspect="1"/>
          </p:cNvPicPr>
          <p:nvPr/>
        </p:nvPicPr>
        <p:blipFill>
          <a:blip r:embed="rId2"/>
          <a:stretch>
            <a:fillRect/>
          </a:stretch>
        </p:blipFill>
        <p:spPr>
          <a:xfrm>
            <a:off x="6024623" y="1861523"/>
            <a:ext cx="6167378" cy="3498563"/>
          </a:xfrm>
          <a:prstGeom prst="rect">
            <a:avLst/>
          </a:prstGeom>
        </p:spPr>
      </p:pic>
      <p:pic>
        <p:nvPicPr>
          <p:cNvPr id="8" name="Picture 7"/>
          <p:cNvPicPr>
            <a:picLocks noChangeAspect="1"/>
          </p:cNvPicPr>
          <p:nvPr/>
        </p:nvPicPr>
        <p:blipFill>
          <a:blip r:embed="rId3"/>
          <a:stretch>
            <a:fillRect/>
          </a:stretch>
        </p:blipFill>
        <p:spPr>
          <a:xfrm>
            <a:off x="9464208" y="1918901"/>
            <a:ext cx="2266570" cy="1461666"/>
          </a:xfrm>
          <a:prstGeom prst="rect">
            <a:avLst/>
          </a:prstGeom>
        </p:spPr>
      </p:pic>
      <p:sp>
        <p:nvSpPr>
          <p:cNvPr id="15" name="TextBox 14"/>
          <p:cNvSpPr txBox="1"/>
          <p:nvPr/>
        </p:nvSpPr>
        <p:spPr>
          <a:xfrm>
            <a:off x="3731762" y="5785873"/>
            <a:ext cx="1189749" cy="261610"/>
          </a:xfrm>
          <a:prstGeom prst="rect">
            <a:avLst/>
          </a:prstGeom>
          <a:noFill/>
        </p:spPr>
        <p:txBody>
          <a:bodyPr wrap="none" rtlCol="0">
            <a:spAutoFit/>
          </a:bodyPr>
          <a:lstStyle/>
          <a:p>
            <a:r>
              <a:rPr lang="en-BE" sz="1100" dirty="0" smtClean="0"/>
              <a:t>Estimate [95% CI]</a:t>
            </a:r>
            <a:endParaRPr lang="en-GB" sz="1100" dirty="0"/>
          </a:p>
        </p:txBody>
      </p:sp>
      <p:pic>
        <p:nvPicPr>
          <p:cNvPr id="16" name="Picture 15"/>
          <p:cNvPicPr>
            <a:picLocks noChangeAspect="1"/>
          </p:cNvPicPr>
          <p:nvPr/>
        </p:nvPicPr>
        <p:blipFill>
          <a:blip r:embed="rId4"/>
          <a:stretch>
            <a:fillRect/>
          </a:stretch>
        </p:blipFill>
        <p:spPr>
          <a:xfrm>
            <a:off x="395627" y="1858174"/>
            <a:ext cx="5628995" cy="3770427"/>
          </a:xfrm>
          <a:prstGeom prst="rect">
            <a:avLst/>
          </a:prstGeom>
        </p:spPr>
      </p:pic>
      <p:sp>
        <p:nvSpPr>
          <p:cNvPr id="12" name="Rectangle 11"/>
          <p:cNvSpPr/>
          <p:nvPr/>
        </p:nvSpPr>
        <p:spPr>
          <a:xfrm>
            <a:off x="2619225" y="5443592"/>
            <a:ext cx="1486609" cy="2304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p:cNvCxnSpPr/>
          <p:nvPr/>
        </p:nvCxnSpPr>
        <p:spPr>
          <a:xfrm>
            <a:off x="3543503" y="5667963"/>
            <a:ext cx="188259" cy="21473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stretch>
            <a:fillRect/>
          </a:stretch>
        </p:blipFill>
        <p:spPr>
          <a:xfrm>
            <a:off x="3543503" y="1918901"/>
            <a:ext cx="2213402" cy="1433899"/>
          </a:xfrm>
          <a:prstGeom prst="rect">
            <a:avLst/>
          </a:prstGeom>
        </p:spPr>
      </p:pic>
    </p:spTree>
    <p:extLst>
      <p:ext uri="{BB962C8B-B14F-4D97-AF65-F5344CB8AC3E}">
        <p14:creationId xmlns:p14="http://schemas.microsoft.com/office/powerpoint/2010/main" val="410523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p:txBody>
          <a:bodyPr/>
          <a:lstStyle/>
          <a:p>
            <a:r>
              <a:rPr lang="nl-BE" dirty="0"/>
              <a:t>Step 1b</a:t>
            </a:r>
            <a:endParaRPr lang="en-GB" dirty="0"/>
          </a:p>
        </p:txBody>
      </p:sp>
      <p:sp>
        <p:nvSpPr>
          <p:cNvPr id="6" name="Text Placeholder 5"/>
          <p:cNvSpPr>
            <a:spLocks noGrp="1"/>
          </p:cNvSpPr>
          <p:nvPr>
            <p:ph type="body" sz="quarter" idx="35"/>
          </p:nvPr>
        </p:nvSpPr>
        <p:spPr/>
        <p:txBody>
          <a:bodyPr/>
          <a:lstStyle/>
          <a:p>
            <a:endParaRPr lang="en-GB"/>
          </a:p>
        </p:txBody>
      </p:sp>
      <p:sp>
        <p:nvSpPr>
          <p:cNvPr id="14" name="Text Placeholder 5"/>
          <p:cNvSpPr txBox="1">
            <a:spLocks/>
          </p:cNvSpPr>
          <p:nvPr/>
        </p:nvSpPr>
        <p:spPr>
          <a:xfrm>
            <a:off x="662715" y="962392"/>
            <a:ext cx="5029873" cy="4821236"/>
          </a:xfrm>
          <a:prstGeom prst="rect">
            <a:avLst/>
          </a:prstGeom>
        </p:spPr>
        <p:txBody>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en-BE" dirty="0" smtClean="0"/>
              <a:t>CL: lin-lin plot</a:t>
            </a:r>
            <a:endParaRPr lang="nl-BE" dirty="0"/>
          </a:p>
        </p:txBody>
      </p:sp>
      <p:sp>
        <p:nvSpPr>
          <p:cNvPr id="15" name="Text Placeholder 5"/>
          <p:cNvSpPr txBox="1">
            <a:spLocks/>
          </p:cNvSpPr>
          <p:nvPr/>
        </p:nvSpPr>
        <p:spPr>
          <a:xfrm>
            <a:off x="5855348" y="999978"/>
            <a:ext cx="5687351" cy="4821236"/>
          </a:xfrm>
          <a:prstGeom prst="rect">
            <a:avLst/>
          </a:prstGeom>
        </p:spPr>
        <p:txBody>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en-BE" dirty="0" smtClean="0"/>
              <a:t>CL: log-log plot </a:t>
            </a:r>
            <a:r>
              <a:rPr lang="en-BE" dirty="0" smtClean="0">
                <a:sym typeface="Wingdings" panose="05000000000000000000" pitchFamily="2" charset="2"/>
              </a:rPr>
              <a:t> Slope is exponent of power relationship  Scaling: CL</a:t>
            </a:r>
            <a:r>
              <a:rPr lang="en-BE" baseline="-25000" dirty="0" smtClean="0">
                <a:sym typeface="Wingdings" panose="05000000000000000000" pitchFamily="2" charset="2"/>
              </a:rPr>
              <a:t>human</a:t>
            </a:r>
            <a:r>
              <a:rPr lang="en-BE" dirty="0" smtClean="0">
                <a:sym typeface="Wingdings" panose="05000000000000000000" pitchFamily="2" charset="2"/>
              </a:rPr>
              <a:t> = CL</a:t>
            </a:r>
            <a:r>
              <a:rPr lang="en-BE" baseline="-25000" dirty="0" smtClean="0">
                <a:sym typeface="Wingdings" panose="05000000000000000000" pitchFamily="2" charset="2"/>
              </a:rPr>
              <a:t>monkey</a:t>
            </a:r>
            <a:r>
              <a:rPr lang="en-BE" dirty="0" smtClean="0">
                <a:sym typeface="Wingdings" panose="05000000000000000000" pitchFamily="2" charset="2"/>
              </a:rPr>
              <a:t> * (BW</a:t>
            </a:r>
            <a:r>
              <a:rPr lang="en-BE" baseline="-25000" dirty="0" smtClean="0">
                <a:sym typeface="Wingdings" panose="05000000000000000000" pitchFamily="2" charset="2"/>
              </a:rPr>
              <a:t>human</a:t>
            </a:r>
            <a:r>
              <a:rPr lang="en-BE" dirty="0" smtClean="0">
                <a:sym typeface="Wingdings" panose="05000000000000000000" pitchFamily="2" charset="2"/>
              </a:rPr>
              <a:t>/BW</a:t>
            </a:r>
            <a:r>
              <a:rPr lang="en-BE" baseline="-25000" dirty="0" smtClean="0">
                <a:sym typeface="Wingdings" panose="05000000000000000000" pitchFamily="2" charset="2"/>
              </a:rPr>
              <a:t>monkey</a:t>
            </a:r>
            <a:r>
              <a:rPr lang="en-BE" dirty="0" smtClean="0">
                <a:sym typeface="Wingdings" panose="05000000000000000000" pitchFamily="2" charset="2"/>
              </a:rPr>
              <a:t>)</a:t>
            </a:r>
            <a:r>
              <a:rPr lang="en-BE" b="1" baseline="30000" dirty="0" smtClean="0">
                <a:solidFill>
                  <a:srgbClr val="00B050"/>
                </a:solidFill>
                <a:sym typeface="Wingdings" panose="05000000000000000000" pitchFamily="2" charset="2"/>
              </a:rPr>
              <a:t>0.75</a:t>
            </a:r>
            <a:endParaRPr lang="nl-BE" b="1" baseline="30000" dirty="0">
              <a:solidFill>
                <a:srgbClr val="00B050"/>
              </a:solidFill>
            </a:endParaRPr>
          </a:p>
        </p:txBody>
      </p:sp>
      <p:pic>
        <p:nvPicPr>
          <p:cNvPr id="18" name="Picture 17"/>
          <p:cNvPicPr>
            <a:picLocks noChangeAspect="1"/>
          </p:cNvPicPr>
          <p:nvPr/>
        </p:nvPicPr>
        <p:blipFill>
          <a:blip r:embed="rId2"/>
          <a:stretch>
            <a:fillRect/>
          </a:stretch>
        </p:blipFill>
        <p:spPr>
          <a:xfrm>
            <a:off x="779488" y="1616643"/>
            <a:ext cx="6285027" cy="4320000"/>
          </a:xfrm>
          <a:prstGeom prst="rect">
            <a:avLst/>
          </a:prstGeom>
        </p:spPr>
      </p:pic>
      <p:pic>
        <p:nvPicPr>
          <p:cNvPr id="16" name="Picture 15"/>
          <p:cNvPicPr>
            <a:picLocks noChangeAspect="1"/>
          </p:cNvPicPr>
          <p:nvPr/>
        </p:nvPicPr>
        <p:blipFill>
          <a:blip r:embed="rId3"/>
          <a:stretch>
            <a:fillRect/>
          </a:stretch>
        </p:blipFill>
        <p:spPr>
          <a:xfrm>
            <a:off x="5758255" y="1616643"/>
            <a:ext cx="6182199" cy="4320000"/>
          </a:xfrm>
          <a:prstGeom prst="rect">
            <a:avLst/>
          </a:prstGeom>
        </p:spPr>
      </p:pic>
      <p:sp>
        <p:nvSpPr>
          <p:cNvPr id="17" name="Rectangle 16"/>
          <p:cNvSpPr/>
          <p:nvPr/>
        </p:nvSpPr>
        <p:spPr>
          <a:xfrm>
            <a:off x="7184454" y="5715000"/>
            <a:ext cx="1283677" cy="2304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p:cNvPicPr>
            <a:picLocks noChangeAspect="1"/>
          </p:cNvPicPr>
          <p:nvPr/>
        </p:nvPicPr>
        <p:blipFill>
          <a:blip r:embed="rId4"/>
          <a:stretch>
            <a:fillRect/>
          </a:stretch>
        </p:blipFill>
        <p:spPr>
          <a:xfrm>
            <a:off x="1280071" y="1835760"/>
            <a:ext cx="1276350" cy="619125"/>
          </a:xfrm>
          <a:prstGeom prst="rect">
            <a:avLst/>
          </a:prstGeom>
        </p:spPr>
      </p:pic>
      <p:pic>
        <p:nvPicPr>
          <p:cNvPr id="20" name="Picture 19"/>
          <p:cNvPicPr>
            <a:picLocks noChangeAspect="1"/>
          </p:cNvPicPr>
          <p:nvPr/>
        </p:nvPicPr>
        <p:blipFill>
          <a:blip r:embed="rId5"/>
          <a:stretch>
            <a:fillRect/>
          </a:stretch>
        </p:blipFill>
        <p:spPr>
          <a:xfrm>
            <a:off x="6363613" y="1764322"/>
            <a:ext cx="1171575" cy="762000"/>
          </a:xfrm>
          <a:prstGeom prst="rect">
            <a:avLst/>
          </a:prstGeom>
        </p:spPr>
      </p:pic>
      <p:pic>
        <p:nvPicPr>
          <p:cNvPr id="21" name="Picture 20"/>
          <p:cNvPicPr>
            <a:picLocks noChangeAspect="1"/>
          </p:cNvPicPr>
          <p:nvPr/>
        </p:nvPicPr>
        <p:blipFill>
          <a:blip r:embed="rId6"/>
          <a:stretch>
            <a:fillRect/>
          </a:stretch>
        </p:blipFill>
        <p:spPr>
          <a:xfrm>
            <a:off x="10557932" y="4130759"/>
            <a:ext cx="1634068" cy="1814676"/>
          </a:xfrm>
          <a:prstGeom prst="rect">
            <a:avLst/>
          </a:prstGeom>
        </p:spPr>
      </p:pic>
    </p:spTree>
    <p:extLst>
      <p:ext uri="{BB962C8B-B14F-4D97-AF65-F5344CB8AC3E}">
        <p14:creationId xmlns:p14="http://schemas.microsoft.com/office/powerpoint/2010/main" val="38121074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p:txBody>
          <a:bodyPr/>
          <a:lstStyle/>
          <a:p>
            <a:r>
              <a:rPr lang="nl-BE" dirty="0"/>
              <a:t>Step 1b</a:t>
            </a:r>
            <a:endParaRPr lang="en-GB" dirty="0"/>
          </a:p>
        </p:txBody>
      </p:sp>
      <p:sp>
        <p:nvSpPr>
          <p:cNvPr id="6" name="Text Placeholder 5"/>
          <p:cNvSpPr>
            <a:spLocks noGrp="1"/>
          </p:cNvSpPr>
          <p:nvPr>
            <p:ph type="body" sz="quarter" idx="35"/>
          </p:nvPr>
        </p:nvSpPr>
        <p:spPr/>
        <p:txBody>
          <a:bodyPr/>
          <a:lstStyle/>
          <a:p>
            <a:endParaRPr lang="en-GB"/>
          </a:p>
        </p:txBody>
      </p:sp>
      <p:pic>
        <p:nvPicPr>
          <p:cNvPr id="11" name="Picture 10"/>
          <p:cNvPicPr>
            <a:picLocks noChangeAspect="1"/>
          </p:cNvPicPr>
          <p:nvPr/>
        </p:nvPicPr>
        <p:blipFill>
          <a:blip r:embed="rId2"/>
          <a:stretch>
            <a:fillRect/>
          </a:stretch>
        </p:blipFill>
        <p:spPr>
          <a:xfrm>
            <a:off x="825475" y="1767875"/>
            <a:ext cx="6260979" cy="4320000"/>
          </a:xfrm>
          <a:prstGeom prst="rect">
            <a:avLst/>
          </a:prstGeom>
        </p:spPr>
      </p:pic>
      <p:pic>
        <p:nvPicPr>
          <p:cNvPr id="5" name="Picture 4"/>
          <p:cNvPicPr>
            <a:picLocks noChangeAspect="1"/>
          </p:cNvPicPr>
          <p:nvPr/>
        </p:nvPicPr>
        <p:blipFill>
          <a:blip r:embed="rId3"/>
          <a:stretch>
            <a:fillRect/>
          </a:stretch>
        </p:blipFill>
        <p:spPr>
          <a:xfrm>
            <a:off x="5796959" y="1774774"/>
            <a:ext cx="6340035" cy="4320000"/>
          </a:xfrm>
          <a:prstGeom prst="rect">
            <a:avLst/>
          </a:prstGeom>
        </p:spPr>
      </p:pic>
      <p:sp>
        <p:nvSpPr>
          <p:cNvPr id="14" name="Text Placeholder 5"/>
          <p:cNvSpPr txBox="1">
            <a:spLocks/>
          </p:cNvSpPr>
          <p:nvPr/>
        </p:nvSpPr>
        <p:spPr>
          <a:xfrm>
            <a:off x="662715" y="962392"/>
            <a:ext cx="5029873" cy="4821236"/>
          </a:xfrm>
          <a:prstGeom prst="rect">
            <a:avLst/>
          </a:prstGeom>
        </p:spPr>
        <p:txBody>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en-BE" dirty="0"/>
              <a:t>Vss: Slope = 1.02 = Allometric scaling </a:t>
            </a:r>
            <a:r>
              <a:rPr lang="en-BE" dirty="0" smtClean="0"/>
              <a:t>coefficient </a:t>
            </a:r>
            <a:r>
              <a:rPr lang="en-BE" dirty="0" smtClean="0">
                <a:sym typeface="Wingdings" panose="05000000000000000000" pitchFamily="2" charset="2"/>
              </a:rPr>
              <a:t> </a:t>
            </a:r>
            <a:r>
              <a:rPr lang="en-BE" dirty="0">
                <a:sym typeface="Wingdings" panose="05000000000000000000" pitchFamily="2" charset="2"/>
              </a:rPr>
              <a:t>Scaling: V</a:t>
            </a:r>
            <a:r>
              <a:rPr lang="en-BE" baseline="-25000" dirty="0" smtClean="0">
                <a:sym typeface="Wingdings" panose="05000000000000000000" pitchFamily="2" charset="2"/>
              </a:rPr>
              <a:t>human</a:t>
            </a:r>
            <a:r>
              <a:rPr lang="en-BE" dirty="0" smtClean="0">
                <a:sym typeface="Wingdings" panose="05000000000000000000" pitchFamily="2" charset="2"/>
              </a:rPr>
              <a:t> </a:t>
            </a:r>
            <a:r>
              <a:rPr lang="en-BE" dirty="0">
                <a:sym typeface="Wingdings" panose="05000000000000000000" pitchFamily="2" charset="2"/>
              </a:rPr>
              <a:t>= </a:t>
            </a:r>
            <a:r>
              <a:rPr lang="en-BE" dirty="0" smtClean="0">
                <a:sym typeface="Wingdings" panose="05000000000000000000" pitchFamily="2" charset="2"/>
              </a:rPr>
              <a:t>V</a:t>
            </a:r>
            <a:r>
              <a:rPr lang="en-BE" baseline="-25000" dirty="0" smtClean="0">
                <a:sym typeface="Wingdings" panose="05000000000000000000" pitchFamily="2" charset="2"/>
              </a:rPr>
              <a:t>monkey</a:t>
            </a:r>
            <a:r>
              <a:rPr lang="en-BE" dirty="0" smtClean="0">
                <a:sym typeface="Wingdings" panose="05000000000000000000" pitchFamily="2" charset="2"/>
              </a:rPr>
              <a:t> </a:t>
            </a:r>
            <a:r>
              <a:rPr lang="en-BE" dirty="0">
                <a:sym typeface="Wingdings" panose="05000000000000000000" pitchFamily="2" charset="2"/>
              </a:rPr>
              <a:t>* (</a:t>
            </a:r>
            <a:r>
              <a:rPr lang="en-BE" dirty="0" smtClean="0">
                <a:sym typeface="Wingdings" panose="05000000000000000000" pitchFamily="2" charset="2"/>
              </a:rPr>
              <a:t>BW</a:t>
            </a:r>
            <a:r>
              <a:rPr lang="en-BE" baseline="-25000" dirty="0" smtClean="0">
                <a:sym typeface="Wingdings" panose="05000000000000000000" pitchFamily="2" charset="2"/>
              </a:rPr>
              <a:t>human</a:t>
            </a:r>
            <a:r>
              <a:rPr lang="en-BE" dirty="0" smtClean="0">
                <a:sym typeface="Wingdings" panose="05000000000000000000" pitchFamily="2" charset="2"/>
              </a:rPr>
              <a:t>/BW</a:t>
            </a:r>
            <a:r>
              <a:rPr lang="en-BE" baseline="-25000" dirty="0" smtClean="0">
                <a:sym typeface="Wingdings" panose="05000000000000000000" pitchFamily="2" charset="2"/>
              </a:rPr>
              <a:t>monkey</a:t>
            </a:r>
            <a:r>
              <a:rPr lang="en-BE" dirty="0" smtClean="0">
                <a:sym typeface="Wingdings" panose="05000000000000000000" pitchFamily="2" charset="2"/>
              </a:rPr>
              <a:t>)</a:t>
            </a:r>
            <a:r>
              <a:rPr lang="en-BE" b="1" baseline="30000" dirty="0" smtClean="0">
                <a:solidFill>
                  <a:srgbClr val="00B050"/>
                </a:solidFill>
                <a:sym typeface="Wingdings" panose="05000000000000000000" pitchFamily="2" charset="2"/>
              </a:rPr>
              <a:t>1</a:t>
            </a:r>
            <a:endParaRPr lang="nl-BE" b="1" baseline="30000" dirty="0">
              <a:solidFill>
                <a:srgbClr val="00B050"/>
              </a:solidFill>
            </a:endParaRPr>
          </a:p>
          <a:p>
            <a:endParaRPr lang="nl-BE" dirty="0"/>
          </a:p>
        </p:txBody>
      </p:sp>
      <p:sp>
        <p:nvSpPr>
          <p:cNvPr id="15" name="Text Placeholder 5"/>
          <p:cNvSpPr txBox="1">
            <a:spLocks/>
          </p:cNvSpPr>
          <p:nvPr/>
        </p:nvSpPr>
        <p:spPr>
          <a:xfrm>
            <a:off x="5855348" y="999978"/>
            <a:ext cx="5029873" cy="4821236"/>
          </a:xfrm>
          <a:prstGeom prst="rect">
            <a:avLst/>
          </a:prstGeom>
        </p:spPr>
        <p:txBody>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en-BE" dirty="0"/>
              <a:t>t</a:t>
            </a:r>
            <a:r>
              <a:rPr lang="en-BE" baseline="-25000" dirty="0"/>
              <a:t>1/2</a:t>
            </a:r>
            <a:r>
              <a:rPr lang="en-BE" dirty="0"/>
              <a:t>: Slope = 0.261 = Allometric scaling </a:t>
            </a:r>
            <a:r>
              <a:rPr lang="en-BE" dirty="0" smtClean="0"/>
              <a:t>coefficient</a:t>
            </a:r>
          </a:p>
          <a:p>
            <a:pPr lvl="1"/>
            <a:r>
              <a:rPr lang="en-BE" dirty="0" smtClean="0"/>
              <a:t>Coefficients V – CL ≈ 1 - 0.75 = </a:t>
            </a:r>
            <a:r>
              <a:rPr lang="en-BE" b="1" dirty="0" smtClean="0">
                <a:solidFill>
                  <a:srgbClr val="00B050"/>
                </a:solidFill>
              </a:rPr>
              <a:t>0.25</a:t>
            </a:r>
            <a:endParaRPr lang="nl-BE" b="1" dirty="0">
              <a:solidFill>
                <a:srgbClr val="00B050"/>
              </a:solidFill>
            </a:endParaRPr>
          </a:p>
        </p:txBody>
      </p:sp>
      <p:sp>
        <p:nvSpPr>
          <p:cNvPr id="10" name="Rectangle 9"/>
          <p:cNvSpPr/>
          <p:nvPr/>
        </p:nvSpPr>
        <p:spPr>
          <a:xfrm>
            <a:off x="7340685" y="5871238"/>
            <a:ext cx="1283677" cy="2304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2523392" y="5864339"/>
            <a:ext cx="1129486" cy="23043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2013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2: C</a:t>
            </a:r>
            <a:r>
              <a:rPr lang="en-GB" dirty="0" err="1" smtClean="0"/>
              <a:t>ompare</a:t>
            </a:r>
            <a:r>
              <a:rPr lang="en-GB" dirty="0" smtClean="0"/>
              <a:t> </a:t>
            </a:r>
            <a:r>
              <a:rPr lang="en-GB" dirty="0"/>
              <a:t>effect of administration routes on PK</a:t>
            </a:r>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endParaRPr lang="nl-BE" dirty="0" smtClean="0"/>
          </a:p>
          <a:p>
            <a:endParaRPr lang="nl-BE" dirty="0"/>
          </a:p>
          <a:p>
            <a:endParaRPr lang="nl-BE" dirty="0" smtClean="0"/>
          </a:p>
          <a:p>
            <a:endParaRPr lang="nl-BE" dirty="0" smtClean="0"/>
          </a:p>
          <a:p>
            <a:r>
              <a:rPr lang="nl-BE" dirty="0"/>
              <a:t>Additional information</a:t>
            </a:r>
          </a:p>
          <a:p>
            <a:pPr lvl="1"/>
            <a:r>
              <a:rPr lang="nl-BE" dirty="0"/>
              <a:t>1 week </a:t>
            </a:r>
            <a:r>
              <a:rPr lang="nl-BE" dirty="0" smtClean="0"/>
              <a:t>study</a:t>
            </a:r>
            <a:r>
              <a:rPr lang="en-BE" dirty="0"/>
              <a:t>; 3, 10, 30 </a:t>
            </a:r>
            <a:r>
              <a:rPr lang="en-BE" dirty="0" smtClean="0"/>
              <a:t>mg/kg</a:t>
            </a:r>
            <a:endParaRPr lang="nl-BE" dirty="0" smtClean="0"/>
          </a:p>
          <a:p>
            <a:pPr lvl="1"/>
            <a:endParaRPr lang="nl-BE" dirty="0"/>
          </a:p>
          <a:p>
            <a:r>
              <a:rPr lang="nl-BE" dirty="0" smtClean="0"/>
              <a:t>Step 2</a:t>
            </a:r>
          </a:p>
          <a:p>
            <a:pPr lvl="1"/>
            <a:r>
              <a:rPr lang="nl-BE" dirty="0" smtClean="0"/>
              <a:t>Explore and discuss: </a:t>
            </a:r>
            <a:r>
              <a:rPr lang="en-BE" dirty="0" smtClean="0"/>
              <a:t>Compare PK </a:t>
            </a:r>
            <a:r>
              <a:rPr lang="nl-BE" dirty="0" smtClean="0"/>
              <a:t>profiles / NCA results between administration routes</a:t>
            </a:r>
          </a:p>
          <a:p>
            <a:pPr lvl="1"/>
            <a:endParaRPr lang="nl-BE" dirty="0"/>
          </a:p>
          <a:p>
            <a:r>
              <a:rPr lang="nl-BE" dirty="0"/>
              <a:t>Bonus – Step </a:t>
            </a:r>
            <a:r>
              <a:rPr lang="nl-BE" dirty="0" smtClean="0"/>
              <a:t>2</a:t>
            </a:r>
            <a:endParaRPr lang="nl-BE" dirty="0"/>
          </a:p>
          <a:p>
            <a:pPr lvl="1"/>
            <a:r>
              <a:rPr lang="nl-BE" dirty="0" smtClean="0"/>
              <a:t>Discuss</a:t>
            </a:r>
            <a:r>
              <a:rPr lang="nl-BE" dirty="0"/>
              <a:t>: </a:t>
            </a:r>
            <a:r>
              <a:rPr lang="nl-BE" dirty="0" smtClean="0"/>
              <a:t>impact of </a:t>
            </a:r>
            <a:r>
              <a:rPr lang="en-BE" dirty="0" smtClean="0"/>
              <a:t>sampling schedule</a:t>
            </a:r>
            <a:r>
              <a:rPr lang="nl-BE" dirty="0" smtClean="0"/>
              <a:t> on NCA</a:t>
            </a:r>
            <a:r>
              <a:rPr lang="en-BE" dirty="0" smtClean="0"/>
              <a:t> results</a:t>
            </a:r>
            <a:endParaRPr lang="nl-BE" dirty="0">
              <a:solidFill>
                <a:srgbClr val="7030A0"/>
              </a:solidFill>
            </a:endParaRPr>
          </a:p>
          <a:p>
            <a:endParaRPr lang="nl-BE" dirty="0" smtClean="0"/>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9" name="Table 8"/>
          <p:cNvGraphicFramePr>
            <a:graphicFrameLocks noGrp="1"/>
          </p:cNvGraphicFramePr>
          <p:nvPr>
            <p:extLst>
              <p:ext uri="{D42A27DB-BD31-4B8C-83A1-F6EECF244321}">
                <p14:modId xmlns:p14="http://schemas.microsoft.com/office/powerpoint/2010/main" val="223293678"/>
              </p:ext>
            </p:extLst>
          </p:nvPr>
        </p:nvGraphicFramePr>
        <p:xfrm>
          <a:off x="1030080" y="1354297"/>
          <a:ext cx="10401905" cy="88900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384870">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70840">
                <a:tc>
                  <a:txBody>
                    <a:bodyPr/>
                    <a:lstStyle/>
                    <a:p>
                      <a:pPr algn="ctr"/>
                      <a:r>
                        <a:rPr lang="nl-BE" sz="1400" b="1" i="0" dirty="0" smtClean="0"/>
                        <a:t>Step</a:t>
                      </a:r>
                      <a:r>
                        <a:rPr lang="nl-BE" sz="1400" b="1" i="0" baseline="0" dirty="0" smtClean="0"/>
                        <a:t> 2</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IV/PO</a:t>
                      </a:r>
                      <a:r>
                        <a:rPr lang="nl-BE" sz="1400" b="0" baseline="0" dirty="0" smtClean="0">
                          <a:solidFill>
                            <a:schemeClr val="tx1"/>
                          </a:solidFill>
                        </a:rPr>
                        <a:t> Single dose</a:t>
                      </a:r>
                      <a:endParaRPr lang="en-GB" sz="1400" b="0" dirty="0">
                        <a:solidFill>
                          <a:schemeClr val="tx1"/>
                        </a:solidFill>
                      </a:endParaRPr>
                    </a:p>
                  </a:txBody>
                  <a:tcPr/>
                </a:tc>
                <a:tc>
                  <a:txBody>
                    <a:bodyPr/>
                    <a:lstStyle/>
                    <a:p>
                      <a:pPr algn="ctr"/>
                      <a:r>
                        <a:rPr lang="nl-BE" sz="1400" b="0" dirty="0" smtClean="0">
                          <a:solidFill>
                            <a:schemeClr val="tx1"/>
                          </a:solidFill>
                        </a:rPr>
                        <a:t>Rat</a:t>
                      </a:r>
                      <a:endParaRPr lang="en-GB" sz="1400" b="0" dirty="0">
                        <a:solidFill>
                          <a:schemeClr val="tx1"/>
                        </a:solidFill>
                      </a:endParaRPr>
                    </a:p>
                  </a:txBody>
                  <a:tcPr/>
                </a:tc>
                <a:tc>
                  <a:txBody>
                    <a:bodyPr/>
                    <a:lstStyle/>
                    <a:p>
                      <a:pPr algn="ctr"/>
                      <a:r>
                        <a:rPr lang="nl-BE" sz="1400" b="0" dirty="0" smtClean="0">
                          <a:solidFill>
                            <a:schemeClr val="tx1"/>
                          </a:solidFill>
                        </a:rPr>
                        <a:t>Data: sm_rat_pk_ivpo_sd.csv</a:t>
                      </a:r>
                    </a:p>
                    <a:p>
                      <a:pPr algn="ctr"/>
                      <a:r>
                        <a:rPr lang="nl-BE" sz="1400" b="0" dirty="0" smtClean="0">
                          <a:solidFill>
                            <a:schemeClr val="tx1"/>
                          </a:solidFill>
                        </a:rPr>
                        <a:t>NCA: sm_rat_nca_ivpo_sd.csv</a:t>
                      </a:r>
                      <a:endParaRPr lang="en-GB" sz="1400" b="0" dirty="0">
                        <a:solidFill>
                          <a:schemeClr val="tx1"/>
                        </a:solidFill>
                      </a:endParaRPr>
                    </a:p>
                  </a:txBody>
                  <a:tcPr/>
                </a:tc>
                <a:extLst>
                  <a:ext uri="{0D108BD9-81ED-4DB2-BD59-A6C34878D82A}">
                    <a16:rowId xmlns:a16="http://schemas.microsoft.com/office/drawing/2014/main" val="3783348794"/>
                  </a:ext>
                </a:extLst>
              </a:tr>
            </a:tbl>
          </a:graphicData>
        </a:graphic>
      </p:graphicFrame>
    </p:spTree>
    <p:extLst>
      <p:ext uri="{BB962C8B-B14F-4D97-AF65-F5344CB8AC3E}">
        <p14:creationId xmlns:p14="http://schemas.microsoft.com/office/powerpoint/2010/main" val="2916397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2: C</a:t>
            </a:r>
            <a:r>
              <a:rPr lang="en-GB" dirty="0" err="1" smtClean="0"/>
              <a:t>ompare</a:t>
            </a:r>
            <a:r>
              <a:rPr lang="en-GB" dirty="0" smtClean="0"/>
              <a:t> </a:t>
            </a:r>
            <a:r>
              <a:rPr lang="en-GB" dirty="0"/>
              <a:t>effect of administration routes on PK</a:t>
            </a:r>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endParaRPr lang="nl-BE" dirty="0" smtClean="0"/>
          </a:p>
          <a:p>
            <a:endParaRPr lang="nl-BE" dirty="0"/>
          </a:p>
          <a:p>
            <a:endParaRPr lang="nl-BE" dirty="0" smtClean="0"/>
          </a:p>
          <a:p>
            <a:endParaRPr lang="nl-BE" dirty="0" smtClean="0"/>
          </a:p>
          <a:p>
            <a:r>
              <a:rPr lang="nl-BE" dirty="0"/>
              <a:t>Additional information</a:t>
            </a:r>
          </a:p>
          <a:p>
            <a:pPr lvl="1"/>
            <a:r>
              <a:rPr lang="nl-BE" dirty="0"/>
              <a:t>1 week </a:t>
            </a:r>
            <a:r>
              <a:rPr lang="nl-BE" dirty="0" smtClean="0"/>
              <a:t>study</a:t>
            </a:r>
            <a:r>
              <a:rPr lang="en-BE" dirty="0"/>
              <a:t>; 3, 10, 30 </a:t>
            </a:r>
            <a:r>
              <a:rPr lang="en-BE" dirty="0" smtClean="0"/>
              <a:t>mg/kg</a:t>
            </a:r>
            <a:endParaRPr lang="nl-BE" dirty="0" smtClean="0"/>
          </a:p>
          <a:p>
            <a:pPr lvl="1"/>
            <a:endParaRPr lang="nl-BE" dirty="0"/>
          </a:p>
          <a:p>
            <a:r>
              <a:rPr lang="nl-BE" dirty="0" smtClean="0"/>
              <a:t>Step 2</a:t>
            </a:r>
          </a:p>
          <a:p>
            <a:pPr lvl="1"/>
            <a:r>
              <a:rPr lang="nl-BE" dirty="0" smtClean="0"/>
              <a:t>Explore and discuss: </a:t>
            </a:r>
            <a:r>
              <a:rPr lang="en-BE" dirty="0" smtClean="0"/>
              <a:t>Compare PK </a:t>
            </a:r>
            <a:r>
              <a:rPr lang="nl-BE" dirty="0" smtClean="0"/>
              <a:t>profiles / NCA results between administration routes</a:t>
            </a:r>
          </a:p>
          <a:p>
            <a:pPr lvl="1"/>
            <a:endParaRPr lang="nl-BE" dirty="0"/>
          </a:p>
          <a:p>
            <a:r>
              <a:rPr lang="nl-BE" dirty="0"/>
              <a:t>Bonus – Step </a:t>
            </a:r>
            <a:r>
              <a:rPr lang="nl-BE" dirty="0" smtClean="0"/>
              <a:t>2</a:t>
            </a:r>
            <a:endParaRPr lang="nl-BE" dirty="0"/>
          </a:p>
          <a:p>
            <a:pPr lvl="1"/>
            <a:r>
              <a:rPr lang="nl-BE" dirty="0" smtClean="0"/>
              <a:t>Discuss</a:t>
            </a:r>
            <a:r>
              <a:rPr lang="nl-BE" dirty="0"/>
              <a:t>: </a:t>
            </a:r>
            <a:r>
              <a:rPr lang="nl-BE" dirty="0" smtClean="0"/>
              <a:t>impact of </a:t>
            </a:r>
            <a:r>
              <a:rPr lang="en-BE" dirty="0" smtClean="0"/>
              <a:t>sampling schedule</a:t>
            </a:r>
            <a:r>
              <a:rPr lang="nl-BE" dirty="0" smtClean="0"/>
              <a:t> on NCA</a:t>
            </a:r>
            <a:r>
              <a:rPr lang="en-BE" dirty="0" smtClean="0"/>
              <a:t> results </a:t>
            </a:r>
            <a:r>
              <a:rPr lang="en-BE" dirty="0" smtClean="0">
                <a:sym typeface="Wingdings" panose="05000000000000000000" pitchFamily="2" charset="2"/>
              </a:rPr>
              <a:t> </a:t>
            </a:r>
            <a:r>
              <a:rPr lang="en-BE" b="1" dirty="0" smtClean="0">
                <a:solidFill>
                  <a:srgbClr val="7030A0"/>
                </a:solidFill>
                <a:sym typeface="Wingdings" panose="05000000000000000000" pitchFamily="2" charset="2"/>
              </a:rPr>
              <a:t>Hint: Focus on Cmax</a:t>
            </a:r>
            <a:endParaRPr lang="nl-BE" b="1" dirty="0">
              <a:solidFill>
                <a:srgbClr val="7030A0"/>
              </a:solidFill>
            </a:endParaRPr>
          </a:p>
          <a:p>
            <a:endParaRPr lang="nl-BE" dirty="0" smtClean="0"/>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9" name="Table 8"/>
          <p:cNvGraphicFramePr>
            <a:graphicFrameLocks noGrp="1"/>
          </p:cNvGraphicFramePr>
          <p:nvPr>
            <p:extLst/>
          </p:nvPr>
        </p:nvGraphicFramePr>
        <p:xfrm>
          <a:off x="1030080" y="1354297"/>
          <a:ext cx="10401905" cy="88900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384870">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70840">
                <a:tc>
                  <a:txBody>
                    <a:bodyPr/>
                    <a:lstStyle/>
                    <a:p>
                      <a:pPr algn="ctr"/>
                      <a:r>
                        <a:rPr lang="nl-BE" sz="1400" b="1" i="0" dirty="0" smtClean="0"/>
                        <a:t>Step</a:t>
                      </a:r>
                      <a:r>
                        <a:rPr lang="nl-BE" sz="1400" b="1" i="0" baseline="0" dirty="0" smtClean="0"/>
                        <a:t> 2</a:t>
                      </a:r>
                      <a:endParaRPr lang="en-GB" sz="1400" b="0" i="1" dirty="0"/>
                    </a:p>
                  </a:txBody>
                  <a:tcPr/>
                </a:tc>
                <a:tc>
                  <a:txBody>
                    <a:bodyPr/>
                    <a:lstStyle/>
                    <a:p>
                      <a:pPr algn="ctr"/>
                      <a:r>
                        <a:rPr lang="nl-BE" sz="1400" b="0" dirty="0" smtClean="0">
                          <a:solidFill>
                            <a:schemeClr val="tx1"/>
                          </a:solidFill>
                        </a:rPr>
                        <a:t>SM</a:t>
                      </a:r>
                      <a:endParaRPr lang="en-GB" sz="1400" b="0" dirty="0">
                        <a:solidFill>
                          <a:schemeClr val="tx1"/>
                        </a:solidFill>
                      </a:endParaRPr>
                    </a:p>
                  </a:txBody>
                  <a:tcPr/>
                </a:tc>
                <a:tc>
                  <a:txBody>
                    <a:bodyPr/>
                    <a:lstStyle/>
                    <a:p>
                      <a:pPr algn="ctr"/>
                      <a:r>
                        <a:rPr lang="nl-BE" sz="1400" b="0" dirty="0" smtClean="0">
                          <a:solidFill>
                            <a:schemeClr val="tx1"/>
                          </a:solidFill>
                        </a:rPr>
                        <a:t>PK</a:t>
                      </a:r>
                      <a:endParaRPr lang="en-GB" sz="1400" b="0" dirty="0">
                        <a:solidFill>
                          <a:schemeClr val="tx1"/>
                        </a:solidFill>
                      </a:endParaRPr>
                    </a:p>
                  </a:txBody>
                  <a:tcPr/>
                </a:tc>
                <a:tc>
                  <a:txBody>
                    <a:bodyPr/>
                    <a:lstStyle/>
                    <a:p>
                      <a:pPr algn="ctr"/>
                      <a:r>
                        <a:rPr lang="nl-BE" sz="1400" b="0" dirty="0" smtClean="0">
                          <a:solidFill>
                            <a:schemeClr val="tx1"/>
                          </a:solidFill>
                        </a:rPr>
                        <a:t>IV/PO</a:t>
                      </a:r>
                      <a:r>
                        <a:rPr lang="nl-BE" sz="1400" b="0" baseline="0" dirty="0" smtClean="0">
                          <a:solidFill>
                            <a:schemeClr val="tx1"/>
                          </a:solidFill>
                        </a:rPr>
                        <a:t> Single dose</a:t>
                      </a:r>
                      <a:endParaRPr lang="en-GB" sz="1400" b="0" dirty="0">
                        <a:solidFill>
                          <a:schemeClr val="tx1"/>
                        </a:solidFill>
                      </a:endParaRPr>
                    </a:p>
                  </a:txBody>
                  <a:tcPr/>
                </a:tc>
                <a:tc>
                  <a:txBody>
                    <a:bodyPr/>
                    <a:lstStyle/>
                    <a:p>
                      <a:pPr algn="ctr"/>
                      <a:r>
                        <a:rPr lang="nl-BE" sz="1400" b="0" dirty="0" smtClean="0">
                          <a:solidFill>
                            <a:schemeClr val="tx1"/>
                          </a:solidFill>
                        </a:rPr>
                        <a:t>Rat</a:t>
                      </a:r>
                      <a:endParaRPr lang="en-GB" sz="1400" b="0" dirty="0">
                        <a:solidFill>
                          <a:schemeClr val="tx1"/>
                        </a:solidFill>
                      </a:endParaRPr>
                    </a:p>
                  </a:txBody>
                  <a:tcPr/>
                </a:tc>
                <a:tc>
                  <a:txBody>
                    <a:bodyPr/>
                    <a:lstStyle/>
                    <a:p>
                      <a:pPr algn="ctr"/>
                      <a:r>
                        <a:rPr lang="nl-BE" sz="1400" b="0" dirty="0" smtClean="0">
                          <a:solidFill>
                            <a:schemeClr val="tx1"/>
                          </a:solidFill>
                        </a:rPr>
                        <a:t>Data: sm_rat_pk_ivpo_sd.csv</a:t>
                      </a:r>
                    </a:p>
                    <a:p>
                      <a:pPr algn="ctr"/>
                      <a:r>
                        <a:rPr lang="nl-BE" sz="1400" b="0" dirty="0" smtClean="0">
                          <a:solidFill>
                            <a:schemeClr val="tx1"/>
                          </a:solidFill>
                        </a:rPr>
                        <a:t>NCA: sm_rat_nca_ivpo_sd.csv</a:t>
                      </a:r>
                      <a:endParaRPr lang="en-GB" sz="1400" b="0" dirty="0">
                        <a:solidFill>
                          <a:schemeClr val="tx1"/>
                        </a:solidFill>
                      </a:endParaRPr>
                    </a:p>
                  </a:txBody>
                  <a:tcPr/>
                </a:tc>
                <a:extLst>
                  <a:ext uri="{0D108BD9-81ED-4DB2-BD59-A6C34878D82A}">
                    <a16:rowId xmlns:a16="http://schemas.microsoft.com/office/drawing/2014/main" val="3783348794"/>
                  </a:ext>
                </a:extLst>
              </a:tr>
            </a:tbl>
          </a:graphicData>
        </a:graphic>
      </p:graphicFrame>
    </p:spTree>
    <p:extLst>
      <p:ext uri="{BB962C8B-B14F-4D97-AF65-F5344CB8AC3E}">
        <p14:creationId xmlns:p14="http://schemas.microsoft.com/office/powerpoint/2010/main" val="15549125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Step 2</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Clearance larger for oral dosing, indicating a bioavailability lower than 1</a:t>
            </a:r>
          </a:p>
          <a:p>
            <a:pPr lvl="1"/>
            <a:endParaRPr lang="en-GB" dirty="0"/>
          </a:p>
        </p:txBody>
      </p:sp>
      <p:pic>
        <p:nvPicPr>
          <p:cNvPr id="9" name="Picture 8"/>
          <p:cNvPicPr>
            <a:picLocks noChangeAspect="1"/>
          </p:cNvPicPr>
          <p:nvPr/>
        </p:nvPicPr>
        <p:blipFill>
          <a:blip r:embed="rId2"/>
          <a:stretch>
            <a:fillRect/>
          </a:stretch>
        </p:blipFill>
        <p:spPr>
          <a:xfrm>
            <a:off x="837180" y="1780744"/>
            <a:ext cx="7368075" cy="4293031"/>
          </a:xfrm>
          <a:prstGeom prst="rect">
            <a:avLst/>
          </a:prstGeom>
        </p:spPr>
      </p:pic>
      <p:pic>
        <p:nvPicPr>
          <p:cNvPr id="10" name="Picture 9"/>
          <p:cNvPicPr>
            <a:picLocks noChangeAspect="1"/>
          </p:cNvPicPr>
          <p:nvPr/>
        </p:nvPicPr>
        <p:blipFill>
          <a:blip r:embed="rId3"/>
          <a:stretch>
            <a:fillRect/>
          </a:stretch>
        </p:blipFill>
        <p:spPr>
          <a:xfrm>
            <a:off x="8379719" y="1252539"/>
            <a:ext cx="3675609" cy="4813298"/>
          </a:xfrm>
          <a:prstGeom prst="rect">
            <a:avLst/>
          </a:prstGeom>
        </p:spPr>
      </p:pic>
    </p:spTree>
    <p:extLst>
      <p:ext uri="{BB962C8B-B14F-4D97-AF65-F5344CB8AC3E}">
        <p14:creationId xmlns:p14="http://schemas.microsoft.com/office/powerpoint/2010/main" val="40421611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Step 2</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Absorption controlled kinetics: absorption slower than elimination</a:t>
            </a:r>
          </a:p>
          <a:p>
            <a:pPr lvl="1"/>
            <a:r>
              <a:rPr lang="en-BE" dirty="0" smtClean="0"/>
              <a:t>Left: complete profile; Right: zoom in on first day; </a:t>
            </a:r>
            <a:r>
              <a:rPr lang="nl-BE" dirty="0" smtClean="0"/>
              <a:t>Line</a:t>
            </a:r>
            <a:r>
              <a:rPr lang="nl-BE" dirty="0"/>
              <a:t>: </a:t>
            </a:r>
            <a:r>
              <a:rPr lang="nl-BE" dirty="0" smtClean="0"/>
              <a:t>median</a:t>
            </a:r>
            <a:endParaRPr lang="en-GB" dirty="0"/>
          </a:p>
        </p:txBody>
      </p:sp>
      <p:pic>
        <p:nvPicPr>
          <p:cNvPr id="7" name="Picture 6"/>
          <p:cNvPicPr>
            <a:picLocks noChangeAspect="1"/>
          </p:cNvPicPr>
          <p:nvPr/>
        </p:nvPicPr>
        <p:blipFill>
          <a:blip r:embed="rId2"/>
          <a:stretch>
            <a:fillRect/>
          </a:stretch>
        </p:blipFill>
        <p:spPr>
          <a:xfrm>
            <a:off x="225333" y="2127037"/>
            <a:ext cx="6266665" cy="3600000"/>
          </a:xfrm>
          <a:prstGeom prst="rect">
            <a:avLst/>
          </a:prstGeom>
        </p:spPr>
      </p:pic>
      <p:pic>
        <p:nvPicPr>
          <p:cNvPr id="8" name="Picture 7"/>
          <p:cNvPicPr>
            <a:picLocks noChangeAspect="1"/>
          </p:cNvPicPr>
          <p:nvPr/>
        </p:nvPicPr>
        <p:blipFill>
          <a:blip r:embed="rId3"/>
          <a:stretch>
            <a:fillRect/>
          </a:stretch>
        </p:blipFill>
        <p:spPr>
          <a:xfrm>
            <a:off x="5739407" y="2127037"/>
            <a:ext cx="6219896" cy="3600000"/>
          </a:xfrm>
          <a:prstGeom prst="rect">
            <a:avLst/>
          </a:prstGeom>
        </p:spPr>
      </p:pic>
      <p:sp>
        <p:nvSpPr>
          <p:cNvPr id="9" name="Right Brace 8"/>
          <p:cNvSpPr/>
          <p:nvPr/>
        </p:nvSpPr>
        <p:spPr>
          <a:xfrm rot="5400000">
            <a:off x="6947648" y="4773538"/>
            <a:ext cx="537882" cy="1174481"/>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p:cNvSpPr txBox="1"/>
          <p:nvPr/>
        </p:nvSpPr>
        <p:spPr>
          <a:xfrm>
            <a:off x="6102707" y="5750609"/>
            <a:ext cx="4966447" cy="584775"/>
          </a:xfrm>
          <a:prstGeom prst="rect">
            <a:avLst/>
          </a:prstGeom>
          <a:noFill/>
        </p:spPr>
        <p:txBody>
          <a:bodyPr wrap="square" rtlCol="0">
            <a:spAutoFit/>
          </a:bodyPr>
          <a:lstStyle/>
          <a:p>
            <a:r>
              <a:rPr lang="en-BE" sz="1600" dirty="0">
                <a:solidFill>
                  <a:schemeClr val="bg2">
                    <a:lumMod val="50000"/>
                  </a:schemeClr>
                </a:solidFill>
                <a:cs typeface="Arial" panose="020B0604020202020204" pitchFamily="34" charset="0"/>
              </a:rPr>
              <a:t>Careful with interpreting Cmax from NCA results: poor sampling design</a:t>
            </a:r>
            <a:endParaRPr lang="en-GB" sz="1600" dirty="0">
              <a:solidFill>
                <a:schemeClr val="bg2">
                  <a:lumMod val="50000"/>
                </a:schemeClr>
              </a:solidFill>
              <a:cs typeface="Arial" panose="020B0604020202020204" pitchFamily="34" charset="0"/>
            </a:endParaRPr>
          </a:p>
        </p:txBody>
      </p:sp>
    </p:spTree>
    <p:extLst>
      <p:ext uri="{BB962C8B-B14F-4D97-AF65-F5344CB8AC3E}">
        <p14:creationId xmlns:p14="http://schemas.microsoft.com/office/powerpoint/2010/main" val="1089915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3: </a:t>
            </a:r>
            <a:r>
              <a:rPr lang="en-GB" dirty="0" smtClean="0"/>
              <a:t>inter-species </a:t>
            </a:r>
            <a:r>
              <a:rPr lang="en-GB" dirty="0"/>
              <a:t>PK variability for </a:t>
            </a:r>
            <a:r>
              <a:rPr lang="en-GB" dirty="0" smtClean="0"/>
              <a:t>mA</a:t>
            </a:r>
            <a:r>
              <a:rPr lang="en-BE" dirty="0" smtClean="0"/>
              <a:t>bs</a:t>
            </a:r>
            <a:r>
              <a:rPr lang="en-GB" dirty="0" smtClean="0"/>
              <a:t> </a:t>
            </a:r>
            <a:r>
              <a:rPr lang="en-GB" dirty="0"/>
              <a:t>and its causes</a:t>
            </a:r>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4" y="1252538"/>
            <a:ext cx="11305167" cy="5022755"/>
          </a:xfrm>
        </p:spPr>
        <p:txBody>
          <a:bodyPr>
            <a:normAutofit lnSpcReduction="10000"/>
          </a:bodyPr>
          <a:lstStyle/>
          <a:p>
            <a:endParaRPr lang="nl-BE" dirty="0" smtClean="0"/>
          </a:p>
          <a:p>
            <a:endParaRPr lang="nl-BE" dirty="0"/>
          </a:p>
          <a:p>
            <a:endParaRPr lang="nl-BE" dirty="0" smtClean="0"/>
          </a:p>
          <a:p>
            <a:endParaRPr lang="nl-BE" dirty="0" smtClean="0"/>
          </a:p>
          <a:p>
            <a:r>
              <a:rPr lang="nl-BE" dirty="0"/>
              <a:t>Additional information</a:t>
            </a:r>
          </a:p>
          <a:p>
            <a:pPr lvl="1"/>
            <a:r>
              <a:rPr lang="nl-BE" dirty="0" smtClean="0"/>
              <a:t>2 </a:t>
            </a:r>
            <a:r>
              <a:rPr lang="nl-BE" dirty="0"/>
              <a:t>week </a:t>
            </a:r>
            <a:r>
              <a:rPr lang="nl-BE" dirty="0" smtClean="0"/>
              <a:t>study</a:t>
            </a:r>
            <a:r>
              <a:rPr lang="en-BE" dirty="0" smtClean="0"/>
              <a:t>; 3</a:t>
            </a:r>
            <a:r>
              <a:rPr lang="en-BE" dirty="0"/>
              <a:t>, 10, 30 mg/kg</a:t>
            </a:r>
            <a:endParaRPr lang="nl-BE" dirty="0"/>
          </a:p>
          <a:p>
            <a:pPr lvl="1"/>
            <a:endParaRPr lang="nl-BE" dirty="0"/>
          </a:p>
          <a:p>
            <a:r>
              <a:rPr lang="nl-BE" dirty="0" smtClean="0"/>
              <a:t>Step 3</a:t>
            </a:r>
            <a:r>
              <a:rPr lang="en-BE" dirty="0" smtClean="0"/>
              <a:t>: Explore based on PK profiles / NCA results:</a:t>
            </a:r>
            <a:endParaRPr lang="nl-BE" dirty="0" smtClean="0"/>
          </a:p>
          <a:p>
            <a:pPr lvl="1"/>
            <a:r>
              <a:rPr lang="en-BE" dirty="0" smtClean="0"/>
              <a:t>D</a:t>
            </a:r>
            <a:r>
              <a:rPr lang="nl-BE" dirty="0" smtClean="0"/>
              <a:t>iscuss: </a:t>
            </a:r>
            <a:r>
              <a:rPr lang="en-BE" dirty="0" smtClean="0"/>
              <a:t>Compare results </a:t>
            </a:r>
            <a:r>
              <a:rPr lang="nl-BE" dirty="0" smtClean="0"/>
              <a:t>between doses in </a:t>
            </a:r>
            <a:r>
              <a:rPr lang="nl-BE" dirty="0" smtClean="0">
                <a:solidFill>
                  <a:srgbClr val="7030A0"/>
                </a:solidFill>
              </a:rPr>
              <a:t>monkey</a:t>
            </a:r>
          </a:p>
          <a:p>
            <a:pPr lvl="1"/>
            <a:r>
              <a:rPr lang="en-BE" dirty="0"/>
              <a:t>D</a:t>
            </a:r>
            <a:r>
              <a:rPr lang="nl-BE" dirty="0"/>
              <a:t>iscuss: </a:t>
            </a:r>
            <a:r>
              <a:rPr lang="en-BE" dirty="0"/>
              <a:t>Compare results </a:t>
            </a:r>
            <a:r>
              <a:rPr lang="en-BE" dirty="0" smtClean="0"/>
              <a:t>in terms of species differences between</a:t>
            </a:r>
            <a:r>
              <a:rPr lang="nl-BE" dirty="0" smtClean="0"/>
              <a:t> </a:t>
            </a:r>
            <a:r>
              <a:rPr lang="nl-BE" dirty="0" smtClean="0">
                <a:solidFill>
                  <a:srgbClr val="7030A0"/>
                </a:solidFill>
              </a:rPr>
              <a:t>monkey</a:t>
            </a:r>
            <a:r>
              <a:rPr lang="en-BE" dirty="0" smtClean="0">
                <a:solidFill>
                  <a:srgbClr val="7030A0"/>
                </a:solidFill>
              </a:rPr>
              <a:t> and rat</a:t>
            </a:r>
            <a:endParaRPr lang="nl-BE" dirty="0">
              <a:solidFill>
                <a:srgbClr val="7030A0"/>
              </a:solidFill>
            </a:endParaRPr>
          </a:p>
          <a:p>
            <a:endParaRPr lang="nl-BE" dirty="0" smtClean="0"/>
          </a:p>
          <a:p>
            <a:r>
              <a:rPr lang="nl-BE" dirty="0" smtClean="0"/>
              <a:t>Bonus – Step 3</a:t>
            </a:r>
          </a:p>
          <a:p>
            <a:pPr lvl="1"/>
            <a:r>
              <a:rPr lang="en-BE" dirty="0" smtClean="0"/>
              <a:t>Generate hypotheses regarding differences between </a:t>
            </a:r>
            <a:r>
              <a:rPr lang="nl-BE" dirty="0" smtClean="0">
                <a:solidFill>
                  <a:srgbClr val="7030A0"/>
                </a:solidFill>
              </a:rPr>
              <a:t>individual animals</a:t>
            </a:r>
            <a:r>
              <a:rPr lang="en-BE" dirty="0">
                <a:solidFill>
                  <a:srgbClr val="7030A0"/>
                </a:solidFill>
              </a:rPr>
              <a:t> </a:t>
            </a:r>
            <a:endParaRPr lang="en-BE" dirty="0" smtClean="0">
              <a:solidFill>
                <a:srgbClr val="7030A0"/>
              </a:solidFill>
            </a:endParaRPr>
          </a:p>
          <a:p>
            <a:pPr lvl="2"/>
            <a:r>
              <a:rPr lang="en-BE" dirty="0">
                <a:sym typeface="Wingdings" panose="05000000000000000000" pitchFamily="2" charset="2"/>
              </a:rPr>
              <a:t>Are there predictors </a:t>
            </a:r>
            <a:r>
              <a:rPr lang="en-BE" dirty="0" smtClean="0">
                <a:sym typeface="Wingdings" panose="05000000000000000000" pitchFamily="2" charset="2"/>
              </a:rPr>
              <a:t>of this </a:t>
            </a:r>
            <a:r>
              <a:rPr lang="en-BE" dirty="0">
                <a:sym typeface="Wingdings" panose="05000000000000000000" pitchFamily="2" charset="2"/>
              </a:rPr>
              <a:t>variability in the dataset?</a:t>
            </a:r>
            <a:endParaRPr lang="nl-BE" dirty="0"/>
          </a:p>
          <a:p>
            <a:pPr lvl="1"/>
            <a:endParaRPr lang="nl-BE" dirty="0"/>
          </a:p>
          <a:p>
            <a:endParaRPr lang="nl-BE" dirty="0" smtClean="0"/>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8" name="Table 7"/>
          <p:cNvGraphicFramePr>
            <a:graphicFrameLocks noGrp="1"/>
          </p:cNvGraphicFramePr>
          <p:nvPr>
            <p:extLst>
              <p:ext uri="{D42A27DB-BD31-4B8C-83A1-F6EECF244321}">
                <p14:modId xmlns:p14="http://schemas.microsoft.com/office/powerpoint/2010/main" val="2939008834"/>
              </p:ext>
            </p:extLst>
          </p:nvPr>
        </p:nvGraphicFramePr>
        <p:xfrm>
          <a:off x="1030080" y="1252539"/>
          <a:ext cx="10489281" cy="88900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472246">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70840">
                <a:tc>
                  <a:txBody>
                    <a:bodyPr/>
                    <a:lstStyle/>
                    <a:p>
                      <a:pPr algn="ctr"/>
                      <a:r>
                        <a:rPr lang="nl-BE" sz="1400" b="1" i="0" dirty="0" smtClean="0"/>
                        <a:t>Step</a:t>
                      </a:r>
                      <a:r>
                        <a:rPr lang="nl-BE" sz="1400" b="1" i="0" baseline="0" dirty="0" smtClean="0"/>
                        <a:t> 3</a:t>
                      </a:r>
                      <a:endParaRPr lang="en-GB" sz="1400" b="0" i="1" dirty="0"/>
                    </a:p>
                  </a:txBody>
                  <a:tcPr/>
                </a:tc>
                <a:tc>
                  <a:txBody>
                    <a:bodyPr/>
                    <a:lstStyle/>
                    <a:p>
                      <a:pPr algn="ctr"/>
                      <a:r>
                        <a:rPr lang="en-BE" sz="1400" b="0" baseline="0" dirty="0" smtClean="0">
                          <a:solidFill>
                            <a:schemeClr val="tx1"/>
                          </a:solidFill>
                        </a:rPr>
                        <a:t>m</a:t>
                      </a:r>
                      <a:r>
                        <a:rPr lang="nl-BE" sz="1400" b="0" baseline="0" dirty="0" smtClean="0">
                          <a:solidFill>
                            <a:schemeClr val="tx1"/>
                          </a:solidFill>
                        </a:rPr>
                        <a:t>A</a:t>
                      </a:r>
                      <a:r>
                        <a:rPr lang="en-BE" sz="1400" b="0" baseline="0" dirty="0" smtClean="0">
                          <a:solidFill>
                            <a:schemeClr val="tx1"/>
                          </a:solidFill>
                        </a:rPr>
                        <a:t>b</a:t>
                      </a:r>
                      <a:endParaRPr lang="nl-BE" sz="1400" b="0" baseline="0" dirty="0" smtClean="0">
                        <a:solidFill>
                          <a:schemeClr val="tx1"/>
                        </a:solidFill>
                      </a:endParaRPr>
                    </a:p>
                  </a:txBody>
                  <a:tcPr/>
                </a:tc>
                <a:tc>
                  <a:txBody>
                    <a:bodyPr/>
                    <a:lstStyle/>
                    <a:p>
                      <a:pPr algn="ctr"/>
                      <a:r>
                        <a:rPr lang="nl-BE" sz="1400" b="0" baseline="0" dirty="0" smtClean="0">
                          <a:solidFill>
                            <a:schemeClr val="tx1"/>
                          </a:solidFill>
                        </a:rPr>
                        <a:t>PK</a:t>
                      </a:r>
                    </a:p>
                  </a:txBody>
                  <a:tcPr/>
                </a:tc>
                <a:tc>
                  <a:txBody>
                    <a:bodyPr/>
                    <a:lstStyle/>
                    <a:p>
                      <a:pPr algn="ctr"/>
                      <a:r>
                        <a:rPr lang="nl-BE" sz="1400" b="0" baseline="0" dirty="0" smtClean="0">
                          <a:solidFill>
                            <a:schemeClr val="tx1"/>
                          </a:solidFill>
                        </a:rPr>
                        <a:t>IV Single dose</a:t>
                      </a:r>
                    </a:p>
                  </a:txBody>
                  <a:tcPr/>
                </a:tc>
                <a:tc>
                  <a:txBody>
                    <a:bodyPr/>
                    <a:lstStyle/>
                    <a:p>
                      <a:pPr algn="ctr"/>
                      <a:r>
                        <a:rPr lang="nl-BE" sz="1400" b="0" baseline="0" dirty="0" smtClean="0">
                          <a:solidFill>
                            <a:schemeClr val="tx1"/>
                          </a:solidFill>
                        </a:rPr>
                        <a:t>Rat, Monkey</a:t>
                      </a:r>
                    </a:p>
                  </a:txBody>
                  <a:tcPr/>
                </a:tc>
                <a:tc>
                  <a:txBody>
                    <a:bodyPr/>
                    <a:lstStyle/>
                    <a:p>
                      <a:pPr algn="ctr"/>
                      <a:r>
                        <a:rPr lang="nl-BE" sz="1400" b="0" dirty="0" smtClean="0">
                          <a:solidFill>
                            <a:schemeClr val="tx1"/>
                          </a:solidFill>
                        </a:rPr>
                        <a:t>Data: mab_trans_pk_iv_sd.csv</a:t>
                      </a:r>
                    </a:p>
                    <a:p>
                      <a:pPr algn="ctr"/>
                      <a:r>
                        <a:rPr lang="nl-BE" sz="1400" b="0" dirty="0" smtClean="0">
                          <a:solidFill>
                            <a:schemeClr val="tx1"/>
                          </a:solidFill>
                        </a:rPr>
                        <a:t>NCA: mab_trans_nca_iv_sd.csv</a:t>
                      </a:r>
                      <a:endParaRPr lang="nl-BE" sz="1400" b="0" baseline="0" dirty="0" smtClean="0">
                        <a:solidFill>
                          <a:schemeClr val="tx1"/>
                        </a:solidFill>
                      </a:endParaRPr>
                    </a:p>
                  </a:txBody>
                  <a:tcPr/>
                </a:tc>
                <a:extLst>
                  <a:ext uri="{0D108BD9-81ED-4DB2-BD59-A6C34878D82A}">
                    <a16:rowId xmlns:a16="http://schemas.microsoft.com/office/drawing/2014/main" val="1626382544"/>
                  </a:ext>
                </a:extLst>
              </a:tr>
            </a:tbl>
          </a:graphicData>
        </a:graphic>
      </p:graphicFrame>
    </p:spTree>
    <p:extLst>
      <p:ext uri="{BB962C8B-B14F-4D97-AF65-F5344CB8AC3E}">
        <p14:creationId xmlns:p14="http://schemas.microsoft.com/office/powerpoint/2010/main" val="5546431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3</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r>
              <a:rPr lang="en-BE" dirty="0"/>
              <a:t>Left: “Monkey” subset; Right: “Rat” subset; Lines: median</a:t>
            </a:r>
            <a:endParaRPr lang="en-GB" dirty="0"/>
          </a:p>
          <a:p>
            <a:endParaRPr lang="en-GB" dirty="0"/>
          </a:p>
        </p:txBody>
      </p:sp>
      <p:sp>
        <p:nvSpPr>
          <p:cNvPr id="6" name="Text Placeholder 5"/>
          <p:cNvSpPr>
            <a:spLocks noGrp="1"/>
          </p:cNvSpPr>
          <p:nvPr>
            <p:ph type="body" sz="quarter" idx="17"/>
          </p:nvPr>
        </p:nvSpPr>
        <p:spPr/>
        <p:txBody>
          <a:bodyPr/>
          <a:lstStyle/>
          <a:p>
            <a:r>
              <a:rPr lang="en-BE" dirty="0" smtClean="0"/>
              <a:t>For this mAb: probability of ADA appears higher for rat vs monkeys</a:t>
            </a:r>
          </a:p>
          <a:p>
            <a:pPr lvl="1"/>
            <a:r>
              <a:rPr lang="en-BE" dirty="0" smtClean="0"/>
              <a:t>ADA appear to be clearing: Drug eliminated faster after a couple of days </a:t>
            </a:r>
            <a:r>
              <a:rPr lang="en-BE" dirty="0" smtClean="0">
                <a:sym typeface="Wingdings" panose="05000000000000000000" pitchFamily="2" charset="2"/>
              </a:rPr>
              <a:t> </a:t>
            </a:r>
            <a:r>
              <a:rPr lang="en-BE" dirty="0" smtClean="0"/>
              <a:t>Time dependent kinetics</a:t>
            </a:r>
          </a:p>
          <a:p>
            <a:r>
              <a:rPr lang="en-BE" dirty="0" smtClean="0"/>
              <a:t>For the ADA negative monkeys: elimination increases at lower concentration </a:t>
            </a:r>
            <a:r>
              <a:rPr lang="en-BE" dirty="0" smtClean="0">
                <a:sym typeface="Wingdings" panose="05000000000000000000" pitchFamily="2" charset="2"/>
              </a:rPr>
              <a:t> TMDD: concentration dependent kinetics</a:t>
            </a:r>
          </a:p>
          <a:p>
            <a:pPr lvl="1"/>
            <a:r>
              <a:rPr lang="en-BE" dirty="0" smtClean="0">
                <a:sym typeface="Wingdings" panose="05000000000000000000" pitchFamily="2" charset="2"/>
              </a:rPr>
              <a:t>No TMDD apparent for ADA negative rats  Species differences in target expression/turnover?</a:t>
            </a:r>
            <a:endParaRPr lang="en-BE" dirty="0" smtClean="0"/>
          </a:p>
        </p:txBody>
      </p:sp>
      <p:pic>
        <p:nvPicPr>
          <p:cNvPr id="7" name="Picture 6"/>
          <p:cNvPicPr>
            <a:picLocks noChangeAspect="1"/>
          </p:cNvPicPr>
          <p:nvPr/>
        </p:nvPicPr>
        <p:blipFill>
          <a:blip r:embed="rId2"/>
          <a:stretch>
            <a:fillRect/>
          </a:stretch>
        </p:blipFill>
        <p:spPr>
          <a:xfrm>
            <a:off x="0" y="2732695"/>
            <a:ext cx="6339823" cy="3600000"/>
          </a:xfrm>
          <a:prstGeom prst="rect">
            <a:avLst/>
          </a:prstGeom>
        </p:spPr>
      </p:pic>
      <p:pic>
        <p:nvPicPr>
          <p:cNvPr id="8" name="Picture 7"/>
          <p:cNvPicPr>
            <a:picLocks noChangeAspect="1"/>
          </p:cNvPicPr>
          <p:nvPr/>
        </p:nvPicPr>
        <p:blipFill>
          <a:blip r:embed="rId3"/>
          <a:stretch>
            <a:fillRect/>
          </a:stretch>
        </p:blipFill>
        <p:spPr>
          <a:xfrm>
            <a:off x="5706548" y="2732695"/>
            <a:ext cx="6285613" cy="3600000"/>
          </a:xfrm>
          <a:prstGeom prst="rect">
            <a:avLst/>
          </a:prstGeom>
        </p:spPr>
      </p:pic>
    </p:spTree>
    <p:extLst>
      <p:ext uri="{BB962C8B-B14F-4D97-AF65-F5344CB8AC3E}">
        <p14:creationId xmlns:p14="http://schemas.microsoft.com/office/powerpoint/2010/main" val="8572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3120482"/>
            <a:ext cx="10515600" cy="332399"/>
          </a:xfrm>
        </p:spPr>
        <p:txBody>
          <a:bodyPr/>
          <a:lstStyle/>
          <a:p>
            <a:r>
              <a:rPr lang="nl-BE" dirty="0" smtClean="0"/>
              <a:t>Concepts</a:t>
            </a:r>
            <a:endParaRPr lang="en-GB" dirty="0"/>
          </a:p>
        </p:txBody>
      </p:sp>
    </p:spTree>
    <p:extLst>
      <p:ext uri="{BB962C8B-B14F-4D97-AF65-F5344CB8AC3E}">
        <p14:creationId xmlns:p14="http://schemas.microsoft.com/office/powerpoint/2010/main" val="33003551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3</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r>
              <a:rPr lang="en-BE" dirty="0"/>
              <a:t>Left: “Monkey” subset; Right: “Rat” subset; Lines: median</a:t>
            </a:r>
            <a:endParaRPr lang="en-GB" dirty="0"/>
          </a:p>
          <a:p>
            <a:endParaRPr lang="en-GB" dirty="0"/>
          </a:p>
        </p:txBody>
      </p:sp>
      <p:sp>
        <p:nvSpPr>
          <p:cNvPr id="6" name="Text Placeholder 5"/>
          <p:cNvSpPr>
            <a:spLocks noGrp="1"/>
          </p:cNvSpPr>
          <p:nvPr>
            <p:ph type="body" sz="quarter" idx="17"/>
          </p:nvPr>
        </p:nvSpPr>
        <p:spPr/>
        <p:txBody>
          <a:bodyPr/>
          <a:lstStyle/>
          <a:p>
            <a:r>
              <a:rPr lang="en-BE" dirty="0" smtClean="0"/>
              <a:t>NCA can be useful, but comes with limitations </a:t>
            </a:r>
            <a:r>
              <a:rPr lang="en-BE" dirty="0" smtClean="0">
                <a:sym typeface="Wingdings" panose="05000000000000000000" pitchFamily="2" charset="2"/>
              </a:rPr>
              <a:t> </a:t>
            </a:r>
            <a:r>
              <a:rPr lang="en-BE" dirty="0" smtClean="0"/>
              <a:t>interpret with caution</a:t>
            </a:r>
          </a:p>
          <a:p>
            <a:pPr lvl="1"/>
            <a:r>
              <a:rPr lang="en-BE" dirty="0" smtClean="0">
                <a:sym typeface="Wingdings" panose="05000000000000000000" pitchFamily="2" charset="2"/>
              </a:rPr>
              <a:t>Picking up / interpreting concentration and time dependencies is difficult</a:t>
            </a:r>
          </a:p>
          <a:p>
            <a:pPr lvl="1"/>
            <a:r>
              <a:rPr lang="en-BE" dirty="0" smtClean="0">
                <a:sym typeface="Wingdings" panose="05000000000000000000" pitchFamily="2" charset="2"/>
              </a:rPr>
              <a:t>Assumes a single CL per animal, derived from dose/AUC</a:t>
            </a:r>
            <a:endParaRPr lang="en-GB" dirty="0"/>
          </a:p>
        </p:txBody>
      </p:sp>
      <p:pic>
        <p:nvPicPr>
          <p:cNvPr id="7" name="Picture 6"/>
          <p:cNvPicPr>
            <a:picLocks noChangeAspect="1"/>
          </p:cNvPicPr>
          <p:nvPr/>
        </p:nvPicPr>
        <p:blipFill>
          <a:blip r:embed="rId2"/>
          <a:stretch>
            <a:fillRect/>
          </a:stretch>
        </p:blipFill>
        <p:spPr>
          <a:xfrm>
            <a:off x="788893" y="2331589"/>
            <a:ext cx="6632969" cy="3817969"/>
          </a:xfrm>
          <a:prstGeom prst="rect">
            <a:avLst/>
          </a:prstGeom>
        </p:spPr>
      </p:pic>
    </p:spTree>
    <p:extLst>
      <p:ext uri="{BB962C8B-B14F-4D97-AF65-F5344CB8AC3E}">
        <p14:creationId xmlns:p14="http://schemas.microsoft.com/office/powerpoint/2010/main" val="950067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a:t>Step </a:t>
            </a:r>
            <a:r>
              <a:rPr lang="en-BE" dirty="0" smtClean="0"/>
              <a:t>4: Translational PKPD</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5" y="1378046"/>
            <a:ext cx="10879984" cy="4821236"/>
          </a:xfrm>
        </p:spPr>
        <p:txBody>
          <a:bodyPr>
            <a:normAutofit fontScale="92500" lnSpcReduction="20000"/>
          </a:bodyPr>
          <a:lstStyle/>
          <a:p>
            <a:endParaRPr lang="nl-BE" dirty="0" smtClean="0"/>
          </a:p>
          <a:p>
            <a:endParaRPr lang="nl-BE" dirty="0"/>
          </a:p>
          <a:p>
            <a:endParaRPr lang="nl-BE" dirty="0" smtClean="0"/>
          </a:p>
          <a:p>
            <a:r>
              <a:rPr lang="nl-BE" dirty="0" smtClean="0"/>
              <a:t>Additional information</a:t>
            </a:r>
          </a:p>
          <a:p>
            <a:pPr lvl="1"/>
            <a:r>
              <a:rPr lang="nl-BE" dirty="0" smtClean="0"/>
              <a:t>2w </a:t>
            </a:r>
            <a:r>
              <a:rPr lang="en-BE" dirty="0" smtClean="0"/>
              <a:t>study; 3/10/30 mg/kg </a:t>
            </a:r>
            <a:r>
              <a:rPr lang="nl-BE" dirty="0" smtClean="0"/>
              <a:t>q2d</a:t>
            </a:r>
            <a:r>
              <a:rPr lang="en-BE" dirty="0" smtClean="0"/>
              <a:t> dosing</a:t>
            </a:r>
            <a:r>
              <a:rPr lang="nl-BE" dirty="0" smtClean="0"/>
              <a:t>: Plasma PK + terminal brain PK sampling; PD: two biomarkers: efficacy and safety</a:t>
            </a:r>
            <a:endParaRPr lang="en-BE" dirty="0" smtClean="0"/>
          </a:p>
          <a:p>
            <a:pPr lvl="1"/>
            <a:r>
              <a:rPr lang="en-BE" dirty="0" smtClean="0"/>
              <a:t>2 datasets contain same information but structured differently, depending on plot of interest dataset can be selected</a:t>
            </a:r>
          </a:p>
          <a:p>
            <a:pPr lvl="2"/>
            <a:r>
              <a:rPr lang="en-BE" dirty="0" smtClean="0"/>
              <a:t>Long</a:t>
            </a:r>
            <a:r>
              <a:rPr lang="en-BE" dirty="0"/>
              <a:t>: values of all variables in DV column; TYPE column specifies variable</a:t>
            </a:r>
          </a:p>
          <a:p>
            <a:pPr lvl="2"/>
            <a:r>
              <a:rPr lang="en-BE" dirty="0"/>
              <a:t>Wide: each variable as a separate column</a:t>
            </a:r>
            <a:endParaRPr lang="nl-BE" dirty="0"/>
          </a:p>
          <a:p>
            <a:r>
              <a:rPr lang="nl-BE" dirty="0" smtClean="0"/>
              <a:t>Step 4</a:t>
            </a:r>
          </a:p>
          <a:p>
            <a:pPr lvl="1"/>
            <a:r>
              <a:rPr lang="nl-BE" dirty="0"/>
              <a:t>Explore </a:t>
            </a:r>
            <a:r>
              <a:rPr lang="en-BE" dirty="0" smtClean="0"/>
              <a:t>Plasma vs brain PK </a:t>
            </a:r>
            <a:r>
              <a:rPr lang="nl-BE" dirty="0" smtClean="0"/>
              <a:t>results </a:t>
            </a:r>
            <a:r>
              <a:rPr lang="nl-BE" dirty="0"/>
              <a:t>between compounds / doses / </a:t>
            </a:r>
            <a:r>
              <a:rPr lang="nl-BE" dirty="0" smtClean="0"/>
              <a:t>species</a:t>
            </a:r>
            <a:endParaRPr lang="en-BE" dirty="0"/>
          </a:p>
          <a:p>
            <a:pPr lvl="1"/>
            <a:r>
              <a:rPr lang="nl-BE" dirty="0" smtClean="0"/>
              <a:t>Explore </a:t>
            </a:r>
            <a:r>
              <a:rPr lang="en-BE" dirty="0" smtClean="0"/>
              <a:t>Safety and Efficacy</a:t>
            </a:r>
            <a:r>
              <a:rPr lang="nl-BE" dirty="0" smtClean="0"/>
              <a:t> </a:t>
            </a:r>
            <a:r>
              <a:rPr lang="en-BE" dirty="0" smtClean="0"/>
              <a:t>biomarker </a:t>
            </a:r>
            <a:r>
              <a:rPr lang="nl-BE" dirty="0" smtClean="0"/>
              <a:t>results between compounds / doses / species</a:t>
            </a:r>
            <a:r>
              <a:rPr lang="en-BE" dirty="0" smtClean="0"/>
              <a:t> </a:t>
            </a:r>
          </a:p>
          <a:p>
            <a:r>
              <a:rPr lang="nl-BE" dirty="0" smtClean="0"/>
              <a:t>Bonus – Step 4</a:t>
            </a:r>
            <a:endParaRPr lang="en-BE" dirty="0" smtClean="0"/>
          </a:p>
          <a:p>
            <a:pPr lvl="1"/>
            <a:r>
              <a:rPr lang="en-BE" dirty="0" smtClean="0"/>
              <a:t>Explore expert plotting option</a:t>
            </a:r>
            <a:r>
              <a:rPr lang="en-BE" dirty="0" smtClean="0">
                <a:sym typeface="Wingdings" panose="05000000000000000000" pitchFamily="2" charset="2"/>
              </a:rPr>
              <a:t> </a:t>
            </a:r>
            <a:r>
              <a:rPr lang="en-BE" dirty="0">
                <a:sym typeface="Wingdings" panose="05000000000000000000" pitchFamily="2" charset="2"/>
              </a:rPr>
              <a:t>In general tab: multiple </a:t>
            </a:r>
            <a:r>
              <a:rPr lang="en-BE" dirty="0" smtClean="0">
                <a:sym typeface="Wingdings" panose="05000000000000000000" pitchFamily="2" charset="2"/>
              </a:rPr>
              <a:t>panelling, subsetting and transformation </a:t>
            </a:r>
            <a:r>
              <a:rPr lang="en-BE" dirty="0">
                <a:sym typeface="Wingdings" panose="05000000000000000000" pitchFamily="2" charset="2"/>
              </a:rPr>
              <a:t>options available </a:t>
            </a:r>
          </a:p>
          <a:p>
            <a:pPr lvl="2"/>
            <a:r>
              <a:rPr lang="en-BE" dirty="0" smtClean="0">
                <a:sym typeface="Wingdings" panose="05000000000000000000" pitchFamily="2" charset="2"/>
              </a:rPr>
              <a:t>Underlying R code can be explored via: </a:t>
            </a:r>
          </a:p>
          <a:p>
            <a:pPr lvl="1"/>
            <a:r>
              <a:rPr lang="nl-BE" dirty="0" smtClean="0"/>
              <a:t>Discuss</a:t>
            </a:r>
            <a:r>
              <a:rPr lang="nl-BE" dirty="0"/>
              <a:t>: impact of time point selection</a:t>
            </a:r>
          </a:p>
          <a:p>
            <a:pPr lvl="1"/>
            <a:r>
              <a:rPr lang="nl-BE" dirty="0" smtClean="0"/>
              <a:t>Discuss: anticipated recommended safe/efficacious clinical dosing regimen per compound</a:t>
            </a:r>
          </a:p>
          <a:p>
            <a:pPr lvl="1"/>
            <a:endParaRPr lang="nl-BE" dirty="0" smtClean="0"/>
          </a:p>
          <a:p>
            <a:pPr lvl="1"/>
            <a:endParaRPr lang="nl-BE" dirty="0"/>
          </a:p>
          <a:p>
            <a:endParaRPr lang="nl-BE" dirty="0" smtClean="0"/>
          </a:p>
          <a:p>
            <a:pPr lvl="1"/>
            <a:endParaRPr lang="nl-BE" dirty="0" smtClean="0"/>
          </a:p>
          <a:p>
            <a:endParaRPr lang="nl-BE" dirty="0" smtClean="0"/>
          </a:p>
          <a:p>
            <a:endParaRPr lang="nl-BE" dirty="0"/>
          </a:p>
          <a:p>
            <a:endParaRPr lang="nl-BE" dirty="0" smtClean="0"/>
          </a:p>
          <a:p>
            <a:endParaRPr lang="nl-BE" dirty="0"/>
          </a:p>
          <a:p>
            <a:endParaRPr lang="nl-BE" dirty="0"/>
          </a:p>
        </p:txBody>
      </p:sp>
      <p:graphicFrame>
        <p:nvGraphicFramePr>
          <p:cNvPr id="9" name="Table 8"/>
          <p:cNvGraphicFramePr>
            <a:graphicFrameLocks noGrp="1"/>
          </p:cNvGraphicFramePr>
          <p:nvPr>
            <p:extLst>
              <p:ext uri="{D42A27DB-BD31-4B8C-83A1-F6EECF244321}">
                <p14:modId xmlns:p14="http://schemas.microsoft.com/office/powerpoint/2010/main" val="3629767652"/>
              </p:ext>
            </p:extLst>
          </p:nvPr>
        </p:nvGraphicFramePr>
        <p:xfrm>
          <a:off x="1040042" y="1058462"/>
          <a:ext cx="10145253" cy="1102360"/>
        </p:xfrm>
        <a:graphic>
          <a:graphicData uri="http://schemas.openxmlformats.org/drawingml/2006/table">
            <a:tbl>
              <a:tblPr firstRow="1" firstCol="1" lastCol="1" bandRow="1">
                <a:tableStyleId>{3B4B98B0-60AC-42C2-AFA5-B58CD77FA1E5}</a:tableStyleId>
              </a:tblPr>
              <a:tblGrid>
                <a:gridCol w="1229821">
                  <a:extLst>
                    <a:ext uri="{9D8B030D-6E8A-4147-A177-3AD203B41FA5}">
                      <a16:colId xmlns:a16="http://schemas.microsoft.com/office/drawing/2014/main" val="3854858980"/>
                    </a:ext>
                  </a:extLst>
                </a:gridCol>
                <a:gridCol w="1265389">
                  <a:extLst>
                    <a:ext uri="{9D8B030D-6E8A-4147-A177-3AD203B41FA5}">
                      <a16:colId xmlns:a16="http://schemas.microsoft.com/office/drawing/2014/main" val="2881000421"/>
                    </a:ext>
                  </a:extLst>
                </a:gridCol>
                <a:gridCol w="1265389">
                  <a:extLst>
                    <a:ext uri="{9D8B030D-6E8A-4147-A177-3AD203B41FA5}">
                      <a16:colId xmlns:a16="http://schemas.microsoft.com/office/drawing/2014/main" val="1104760316"/>
                    </a:ext>
                  </a:extLst>
                </a:gridCol>
                <a:gridCol w="2128218">
                  <a:extLst>
                    <a:ext uri="{9D8B030D-6E8A-4147-A177-3AD203B41FA5}">
                      <a16:colId xmlns:a16="http://schemas.microsoft.com/office/drawing/2014/main" val="2013321339"/>
                    </a:ext>
                  </a:extLst>
                </a:gridCol>
                <a:gridCol w="2128218">
                  <a:extLst>
                    <a:ext uri="{9D8B030D-6E8A-4147-A177-3AD203B41FA5}">
                      <a16:colId xmlns:a16="http://schemas.microsoft.com/office/drawing/2014/main" val="314108802"/>
                    </a:ext>
                  </a:extLst>
                </a:gridCol>
                <a:gridCol w="2128218">
                  <a:extLst>
                    <a:ext uri="{9D8B030D-6E8A-4147-A177-3AD203B41FA5}">
                      <a16:colId xmlns:a16="http://schemas.microsoft.com/office/drawing/2014/main" val="2668035928"/>
                    </a:ext>
                  </a:extLst>
                </a:gridCol>
              </a:tblGrid>
              <a:tr h="370840">
                <a:tc>
                  <a:txBody>
                    <a:bodyPr/>
                    <a:lstStyle/>
                    <a:p>
                      <a:pPr algn="ctr"/>
                      <a:endParaRPr lang="en-GB" sz="1400" dirty="0"/>
                    </a:p>
                  </a:txBody>
                  <a:tcPr/>
                </a:tc>
                <a:tc>
                  <a:txBody>
                    <a:bodyPr/>
                    <a:lstStyle/>
                    <a:p>
                      <a:pPr algn="ctr"/>
                      <a:r>
                        <a:rPr lang="nl-BE" sz="1400" dirty="0" smtClean="0"/>
                        <a:t>Drug</a:t>
                      </a:r>
                      <a:endParaRPr lang="en-GB" sz="1400" dirty="0"/>
                    </a:p>
                  </a:txBody>
                  <a:tcPr/>
                </a:tc>
                <a:tc>
                  <a:txBody>
                    <a:bodyPr/>
                    <a:lstStyle/>
                    <a:p>
                      <a:pPr algn="ctr"/>
                      <a:r>
                        <a:rPr lang="nl-BE" sz="1400" dirty="0" smtClean="0"/>
                        <a:t>Study</a:t>
                      </a:r>
                      <a:r>
                        <a:rPr lang="nl-BE" sz="1400" baseline="0" dirty="0" smtClean="0"/>
                        <a:t> Type</a:t>
                      </a:r>
                      <a:endParaRPr lang="en-GB" sz="1400" dirty="0"/>
                    </a:p>
                  </a:txBody>
                  <a:tcPr/>
                </a:tc>
                <a:tc>
                  <a:txBody>
                    <a:bodyPr/>
                    <a:lstStyle/>
                    <a:p>
                      <a:pPr algn="ctr"/>
                      <a:r>
                        <a:rPr lang="nl-BE" sz="1400" dirty="0" smtClean="0"/>
                        <a:t>Dosing</a:t>
                      </a:r>
                      <a:endParaRPr lang="en-GB" sz="1400" dirty="0"/>
                    </a:p>
                  </a:txBody>
                  <a:tcPr/>
                </a:tc>
                <a:tc>
                  <a:txBody>
                    <a:bodyPr/>
                    <a:lstStyle/>
                    <a:p>
                      <a:pPr algn="ctr"/>
                      <a:r>
                        <a:rPr lang="nl-BE" sz="1400" dirty="0" smtClean="0"/>
                        <a:t>Species</a:t>
                      </a:r>
                      <a:endParaRPr lang="en-GB" sz="1400" dirty="0"/>
                    </a:p>
                  </a:txBody>
                  <a:tcPr/>
                </a:tc>
                <a:tc>
                  <a:txBody>
                    <a:bodyPr/>
                    <a:lstStyle/>
                    <a:p>
                      <a:pPr algn="ctr"/>
                      <a:r>
                        <a:rPr lang="nl-BE" sz="1400" dirty="0" smtClean="0"/>
                        <a:t>Exploration</a:t>
                      </a:r>
                      <a:r>
                        <a:rPr lang="nl-BE" sz="1400" baseline="0" dirty="0" smtClean="0"/>
                        <a:t> datasets</a:t>
                      </a:r>
                      <a:endParaRPr lang="en-GB" sz="1400" dirty="0"/>
                    </a:p>
                  </a:txBody>
                  <a:tcPr/>
                </a:tc>
                <a:extLst>
                  <a:ext uri="{0D108BD9-81ED-4DB2-BD59-A6C34878D82A}">
                    <a16:rowId xmlns:a16="http://schemas.microsoft.com/office/drawing/2014/main" val="4032992993"/>
                  </a:ext>
                </a:extLst>
              </a:tr>
              <a:tr h="370840">
                <a:tc>
                  <a:txBody>
                    <a:bodyPr/>
                    <a:lstStyle/>
                    <a:p>
                      <a:pPr algn="ctr"/>
                      <a:r>
                        <a:rPr lang="nl-BE" sz="1400" b="1" i="0" dirty="0" smtClean="0"/>
                        <a:t>Step</a:t>
                      </a:r>
                      <a:r>
                        <a:rPr lang="nl-BE" sz="1400" b="1" i="0" baseline="0" dirty="0" smtClean="0"/>
                        <a:t> 4</a:t>
                      </a:r>
                      <a:endParaRPr lang="en-GB" sz="1400" b="0" i="1" dirty="0"/>
                    </a:p>
                  </a:txBody>
                  <a:tcPr/>
                </a:tc>
                <a:tc>
                  <a:txBody>
                    <a:bodyPr/>
                    <a:lstStyle/>
                    <a:p>
                      <a:pPr algn="ctr"/>
                      <a:r>
                        <a:rPr lang="nl-BE" sz="1400" b="0" dirty="0" smtClean="0">
                          <a:solidFill>
                            <a:schemeClr val="tx1"/>
                          </a:solidFill>
                        </a:rPr>
                        <a:t>SM + MAB</a:t>
                      </a:r>
                      <a:endParaRPr lang="en-GB" sz="1400" b="0" dirty="0">
                        <a:solidFill>
                          <a:schemeClr val="tx1"/>
                        </a:solidFill>
                      </a:endParaRPr>
                    </a:p>
                  </a:txBody>
                  <a:tcPr/>
                </a:tc>
                <a:tc>
                  <a:txBody>
                    <a:bodyPr/>
                    <a:lstStyle/>
                    <a:p>
                      <a:pPr algn="ctr"/>
                      <a:r>
                        <a:rPr lang="nl-BE" sz="1400" b="0" dirty="0" smtClean="0">
                          <a:solidFill>
                            <a:schemeClr val="tx1"/>
                          </a:solidFill>
                        </a:rPr>
                        <a:t>PKPD</a:t>
                      </a:r>
                      <a:endParaRPr lang="en-GB" sz="1400" b="0" dirty="0">
                        <a:solidFill>
                          <a:schemeClr val="tx1"/>
                        </a:solidFill>
                      </a:endParaRPr>
                    </a:p>
                  </a:txBody>
                  <a:tcPr/>
                </a:tc>
                <a:tc>
                  <a:txBody>
                    <a:bodyPr/>
                    <a:lstStyle/>
                    <a:p>
                      <a:pPr algn="ctr"/>
                      <a:r>
                        <a:rPr lang="nl-BE" sz="1400" b="0" dirty="0" smtClean="0">
                          <a:solidFill>
                            <a:schemeClr val="tx1"/>
                          </a:solidFill>
                        </a:rPr>
                        <a:t>PO/SC</a:t>
                      </a:r>
                      <a:r>
                        <a:rPr lang="nl-BE" sz="1400" b="0" baseline="0" dirty="0" smtClean="0">
                          <a:solidFill>
                            <a:schemeClr val="tx1"/>
                          </a:solidFill>
                        </a:rPr>
                        <a:t> </a:t>
                      </a:r>
                      <a:r>
                        <a:rPr lang="nl-BE" sz="1400" b="0" dirty="0" smtClean="0">
                          <a:solidFill>
                            <a:schemeClr val="tx1"/>
                          </a:solidFill>
                        </a:rPr>
                        <a:t>Q2D</a:t>
                      </a:r>
                      <a:endParaRPr lang="en-GB" sz="1400" b="0" dirty="0">
                        <a:solidFill>
                          <a:schemeClr val="tx1"/>
                        </a:solidFill>
                      </a:endParaRPr>
                    </a:p>
                  </a:txBody>
                  <a:tcPr/>
                </a:tc>
                <a:tc>
                  <a:txBody>
                    <a:bodyPr/>
                    <a:lstStyle/>
                    <a:p>
                      <a:pPr algn="ctr"/>
                      <a:r>
                        <a:rPr lang="nl-BE" sz="1400" b="0" dirty="0" smtClean="0">
                          <a:solidFill>
                            <a:schemeClr val="tx1"/>
                          </a:solidFill>
                        </a:rPr>
                        <a:t>Rat,</a:t>
                      </a:r>
                      <a:r>
                        <a:rPr lang="nl-BE" sz="1400" b="0" baseline="0" dirty="0" smtClean="0">
                          <a:solidFill>
                            <a:schemeClr val="tx1"/>
                          </a:solidFill>
                        </a:rPr>
                        <a:t> Monkey</a:t>
                      </a:r>
                      <a:endParaRPr lang="en-GB" sz="1400" b="0" dirty="0">
                        <a:solidFill>
                          <a:schemeClr val="tx1"/>
                        </a:solidFill>
                      </a:endParaRPr>
                    </a:p>
                  </a:txBody>
                  <a:tcPr/>
                </a:tc>
                <a:tc>
                  <a:txBody>
                    <a:bodyPr/>
                    <a:lstStyle/>
                    <a:p>
                      <a:pPr algn="ctr"/>
                      <a:r>
                        <a:rPr lang="nl-BE" sz="1400" b="0" dirty="0" smtClean="0">
                          <a:solidFill>
                            <a:schemeClr val="tx1"/>
                          </a:solidFill>
                        </a:rPr>
                        <a:t>Data: trans_pkpd_q2d_long.csv;</a:t>
                      </a:r>
                    </a:p>
                    <a:p>
                      <a:pPr algn="ctr"/>
                      <a:r>
                        <a:rPr lang="en-GB" sz="1400" b="0" dirty="0" smtClean="0">
                          <a:solidFill>
                            <a:schemeClr val="tx1"/>
                          </a:solidFill>
                        </a:rPr>
                        <a:t>trans_pkpd_q2d_wide.csv</a:t>
                      </a:r>
                      <a:endParaRPr lang="en-GB" sz="1400" b="0" dirty="0">
                        <a:solidFill>
                          <a:schemeClr val="tx1"/>
                        </a:solidFill>
                      </a:endParaRPr>
                    </a:p>
                  </a:txBody>
                  <a:tcPr/>
                </a:tc>
                <a:extLst>
                  <a:ext uri="{0D108BD9-81ED-4DB2-BD59-A6C34878D82A}">
                    <a16:rowId xmlns:a16="http://schemas.microsoft.com/office/drawing/2014/main" val="3038065618"/>
                  </a:ext>
                </a:extLst>
              </a:tr>
            </a:tbl>
          </a:graphicData>
        </a:graphic>
      </p:graphicFrame>
      <p:pic>
        <p:nvPicPr>
          <p:cNvPr id="7" name="Picture 6"/>
          <p:cNvPicPr>
            <a:picLocks noChangeAspect="1"/>
          </p:cNvPicPr>
          <p:nvPr/>
        </p:nvPicPr>
        <p:blipFill>
          <a:blip r:embed="rId2"/>
          <a:stretch>
            <a:fillRect/>
          </a:stretch>
        </p:blipFill>
        <p:spPr>
          <a:xfrm>
            <a:off x="4760258" y="5196130"/>
            <a:ext cx="544759" cy="344058"/>
          </a:xfrm>
          <a:prstGeom prst="rect">
            <a:avLst/>
          </a:prstGeom>
        </p:spPr>
      </p:pic>
    </p:spTree>
    <p:extLst>
      <p:ext uri="{BB962C8B-B14F-4D97-AF65-F5344CB8AC3E}">
        <p14:creationId xmlns:p14="http://schemas.microsoft.com/office/powerpoint/2010/main" val="4226278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Plasma versus brain PK</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smtClean="0"/>
              <a:t>For </a:t>
            </a:r>
            <a:r>
              <a:rPr lang="nl-BE" dirty="0"/>
              <a:t>SM, Cbrain and </a:t>
            </a:r>
            <a:r>
              <a:rPr lang="nl-BE" dirty="0" smtClean="0"/>
              <a:t>Cplasma similar</a:t>
            </a:r>
            <a:r>
              <a:rPr lang="en-BE" dirty="0" smtClean="0"/>
              <a:t> levels </a:t>
            </a:r>
            <a:r>
              <a:rPr lang="en-BE" dirty="0" smtClean="0">
                <a:sym typeface="Wingdings" panose="05000000000000000000" pitchFamily="2" charset="2"/>
              </a:rPr>
              <a:t> For mAb r</a:t>
            </a:r>
            <a:r>
              <a:rPr lang="nl-BE" dirty="0" smtClean="0"/>
              <a:t>elatively </a:t>
            </a:r>
            <a:r>
              <a:rPr lang="nl-BE" dirty="0"/>
              <a:t>low Cbrain</a:t>
            </a:r>
            <a:r>
              <a:rPr lang="en-BE" dirty="0"/>
              <a:t> </a:t>
            </a:r>
            <a:r>
              <a:rPr lang="nl-BE" dirty="0"/>
              <a:t>vs </a:t>
            </a:r>
            <a:r>
              <a:rPr lang="nl-BE" dirty="0" smtClean="0"/>
              <a:t>Cplasma</a:t>
            </a:r>
            <a:r>
              <a:rPr lang="en-BE" dirty="0" smtClean="0"/>
              <a:t>: indicating distribution mAb issue</a:t>
            </a:r>
            <a:endParaRPr lang="en-GB" dirty="0"/>
          </a:p>
        </p:txBody>
      </p:sp>
      <p:pic>
        <p:nvPicPr>
          <p:cNvPr id="16" name="Picture 15"/>
          <p:cNvPicPr>
            <a:picLocks noChangeAspect="1"/>
          </p:cNvPicPr>
          <p:nvPr/>
        </p:nvPicPr>
        <p:blipFill>
          <a:blip r:embed="rId2"/>
          <a:stretch>
            <a:fillRect/>
          </a:stretch>
        </p:blipFill>
        <p:spPr>
          <a:xfrm>
            <a:off x="11748" y="1898310"/>
            <a:ext cx="6357273" cy="3780000"/>
          </a:xfrm>
          <a:prstGeom prst="rect">
            <a:avLst/>
          </a:prstGeom>
        </p:spPr>
      </p:pic>
      <p:pic>
        <p:nvPicPr>
          <p:cNvPr id="17" name="Picture 16"/>
          <p:cNvPicPr>
            <a:picLocks noChangeAspect="1"/>
          </p:cNvPicPr>
          <p:nvPr/>
        </p:nvPicPr>
        <p:blipFill>
          <a:blip r:embed="rId3"/>
          <a:stretch>
            <a:fillRect/>
          </a:stretch>
        </p:blipFill>
        <p:spPr>
          <a:xfrm>
            <a:off x="5700411" y="1898310"/>
            <a:ext cx="6297887" cy="3780000"/>
          </a:xfrm>
          <a:prstGeom prst="rect">
            <a:avLst/>
          </a:prstGeom>
        </p:spPr>
      </p:pic>
    </p:spTree>
    <p:extLst>
      <p:ext uri="{BB962C8B-B14F-4D97-AF65-F5344CB8AC3E}">
        <p14:creationId xmlns:p14="http://schemas.microsoft.com/office/powerpoint/2010/main" val="256050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Plasma versus brain PK</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smtClean="0"/>
              <a:t>S</a:t>
            </a:r>
            <a:r>
              <a:rPr lang="en-BE" dirty="0" smtClean="0"/>
              <a:t>ettings previous slide - long dataset:</a:t>
            </a:r>
            <a:endParaRPr lang="en-GB" dirty="0"/>
          </a:p>
        </p:txBody>
      </p:sp>
      <p:pic>
        <p:nvPicPr>
          <p:cNvPr id="18" name="Picture 17"/>
          <p:cNvPicPr>
            <a:picLocks noChangeAspect="1"/>
          </p:cNvPicPr>
          <p:nvPr/>
        </p:nvPicPr>
        <p:blipFill>
          <a:blip r:embed="rId2"/>
          <a:stretch>
            <a:fillRect/>
          </a:stretch>
        </p:blipFill>
        <p:spPr>
          <a:xfrm>
            <a:off x="2862279" y="1904253"/>
            <a:ext cx="3142573" cy="3517806"/>
          </a:xfrm>
          <a:prstGeom prst="rect">
            <a:avLst/>
          </a:prstGeom>
        </p:spPr>
      </p:pic>
      <p:pic>
        <p:nvPicPr>
          <p:cNvPr id="19" name="Picture 18"/>
          <p:cNvPicPr>
            <a:picLocks noChangeAspect="1"/>
          </p:cNvPicPr>
          <p:nvPr/>
        </p:nvPicPr>
        <p:blipFill>
          <a:blip r:embed="rId3"/>
          <a:stretch>
            <a:fillRect/>
          </a:stretch>
        </p:blipFill>
        <p:spPr>
          <a:xfrm>
            <a:off x="6112669" y="1130335"/>
            <a:ext cx="3129172" cy="5065641"/>
          </a:xfrm>
          <a:prstGeom prst="rect">
            <a:avLst/>
          </a:prstGeom>
        </p:spPr>
      </p:pic>
      <p:sp>
        <p:nvSpPr>
          <p:cNvPr id="20" name="Rectangle 19"/>
          <p:cNvSpPr/>
          <p:nvPr/>
        </p:nvSpPr>
        <p:spPr>
          <a:xfrm>
            <a:off x="7171765" y="2277035"/>
            <a:ext cx="2070076" cy="59167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2867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Plasma versus brain PK</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smtClean="0"/>
              <a:t>A</a:t>
            </a:r>
            <a:r>
              <a:rPr lang="en-BE" dirty="0" smtClean="0"/>
              <a:t>lternative via expert option</a:t>
            </a:r>
            <a:endParaRPr lang="en-GB" dirty="0"/>
          </a:p>
        </p:txBody>
      </p:sp>
      <p:pic>
        <p:nvPicPr>
          <p:cNvPr id="7" name="Picture 6"/>
          <p:cNvPicPr>
            <a:picLocks noChangeAspect="1"/>
          </p:cNvPicPr>
          <p:nvPr/>
        </p:nvPicPr>
        <p:blipFill>
          <a:blip r:embed="rId2"/>
          <a:stretch>
            <a:fillRect/>
          </a:stretch>
        </p:blipFill>
        <p:spPr>
          <a:xfrm>
            <a:off x="618565" y="1711981"/>
            <a:ext cx="5924210" cy="4631108"/>
          </a:xfrm>
          <a:prstGeom prst="rect">
            <a:avLst/>
          </a:prstGeom>
        </p:spPr>
      </p:pic>
      <p:pic>
        <p:nvPicPr>
          <p:cNvPr id="8" name="Picture 7"/>
          <p:cNvPicPr>
            <a:picLocks noChangeAspect="1"/>
          </p:cNvPicPr>
          <p:nvPr/>
        </p:nvPicPr>
        <p:blipFill>
          <a:blip r:embed="rId3"/>
          <a:stretch>
            <a:fillRect/>
          </a:stretch>
        </p:blipFill>
        <p:spPr>
          <a:xfrm>
            <a:off x="6572447" y="4137070"/>
            <a:ext cx="2819689" cy="2258219"/>
          </a:xfrm>
          <a:prstGeom prst="rect">
            <a:avLst/>
          </a:prstGeom>
        </p:spPr>
      </p:pic>
      <p:pic>
        <p:nvPicPr>
          <p:cNvPr id="9" name="Picture 8"/>
          <p:cNvPicPr>
            <a:picLocks noChangeAspect="1"/>
          </p:cNvPicPr>
          <p:nvPr/>
        </p:nvPicPr>
        <p:blipFill>
          <a:blip r:embed="rId4"/>
          <a:stretch>
            <a:fillRect/>
          </a:stretch>
        </p:blipFill>
        <p:spPr>
          <a:xfrm>
            <a:off x="9392136" y="4126434"/>
            <a:ext cx="2799864" cy="2268855"/>
          </a:xfrm>
          <a:prstGeom prst="rect">
            <a:avLst/>
          </a:prstGeom>
        </p:spPr>
      </p:pic>
      <p:pic>
        <p:nvPicPr>
          <p:cNvPr id="10" name="Picture 9"/>
          <p:cNvPicPr>
            <a:picLocks noChangeAspect="1"/>
          </p:cNvPicPr>
          <p:nvPr/>
        </p:nvPicPr>
        <p:blipFill>
          <a:blip r:embed="rId5"/>
          <a:stretch>
            <a:fillRect/>
          </a:stretch>
        </p:blipFill>
        <p:spPr>
          <a:xfrm>
            <a:off x="6630556" y="3533098"/>
            <a:ext cx="3338793" cy="556466"/>
          </a:xfrm>
          <a:prstGeom prst="rect">
            <a:avLst/>
          </a:prstGeom>
        </p:spPr>
      </p:pic>
      <p:pic>
        <p:nvPicPr>
          <p:cNvPr id="11" name="Picture 10"/>
          <p:cNvPicPr>
            <a:picLocks noChangeAspect="1"/>
          </p:cNvPicPr>
          <p:nvPr/>
        </p:nvPicPr>
        <p:blipFill>
          <a:blip r:embed="rId6"/>
          <a:stretch>
            <a:fillRect/>
          </a:stretch>
        </p:blipFill>
        <p:spPr>
          <a:xfrm>
            <a:off x="10618650" y="1946063"/>
            <a:ext cx="1431888" cy="2108226"/>
          </a:xfrm>
          <a:prstGeom prst="rect">
            <a:avLst/>
          </a:prstGeom>
        </p:spPr>
      </p:pic>
      <p:cxnSp>
        <p:nvCxnSpPr>
          <p:cNvPr id="12" name="Straight Arrow Connector 11"/>
          <p:cNvCxnSpPr/>
          <p:nvPr/>
        </p:nvCxnSpPr>
        <p:spPr>
          <a:xfrm flipV="1">
            <a:off x="5344282" y="2673190"/>
            <a:ext cx="1228165" cy="271437"/>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72447" y="2482962"/>
            <a:ext cx="3234941" cy="523220"/>
          </a:xfrm>
          <a:prstGeom prst="rect">
            <a:avLst/>
          </a:prstGeom>
          <a:noFill/>
        </p:spPr>
        <p:txBody>
          <a:bodyPr wrap="square" rtlCol="0">
            <a:spAutoFit/>
          </a:bodyPr>
          <a:lstStyle/>
          <a:p>
            <a:r>
              <a:rPr lang="nl-BE" sz="1400" dirty="0" smtClean="0">
                <a:solidFill>
                  <a:srgbClr val="7030A0"/>
                </a:solidFill>
              </a:rPr>
              <a:t>Careful:</a:t>
            </a:r>
            <a:r>
              <a:rPr lang="en-BE" sz="1400" dirty="0" smtClean="0">
                <a:solidFill>
                  <a:srgbClr val="7030A0"/>
                </a:solidFill>
              </a:rPr>
              <a:t> </a:t>
            </a:r>
            <a:r>
              <a:rPr lang="nl-BE" sz="1400" dirty="0" smtClean="0">
                <a:solidFill>
                  <a:srgbClr val="7030A0"/>
                </a:solidFill>
              </a:rPr>
              <a:t>ADA positive animals</a:t>
            </a:r>
            <a:r>
              <a:rPr lang="en-BE" sz="1400" dirty="0" smtClean="0">
                <a:solidFill>
                  <a:srgbClr val="7030A0"/>
                </a:solidFill>
              </a:rPr>
              <a:t> </a:t>
            </a:r>
            <a:r>
              <a:rPr lang="nl-BE" sz="1400" dirty="0" smtClean="0">
                <a:solidFill>
                  <a:srgbClr val="7030A0"/>
                </a:solidFill>
              </a:rPr>
              <a:t>bias results</a:t>
            </a:r>
            <a:r>
              <a:rPr lang="en-BE" sz="1400" dirty="0" smtClean="0">
                <a:solidFill>
                  <a:srgbClr val="7030A0"/>
                </a:solidFill>
              </a:rPr>
              <a:t> </a:t>
            </a:r>
          </a:p>
          <a:p>
            <a:r>
              <a:rPr lang="en-BE" sz="1400" dirty="0" smtClean="0">
                <a:solidFill>
                  <a:srgbClr val="7030A0"/>
                </a:solidFill>
                <a:sym typeface="Wingdings" panose="05000000000000000000" pitchFamily="2" charset="2"/>
              </a:rPr>
              <a:t> Can be subsetted out: “&amp; ADA==0”</a:t>
            </a:r>
            <a:endParaRPr lang="en-GB" sz="1400" dirty="0">
              <a:solidFill>
                <a:srgbClr val="7030A0"/>
              </a:solidFill>
            </a:endParaRPr>
          </a:p>
        </p:txBody>
      </p:sp>
      <p:sp>
        <p:nvSpPr>
          <p:cNvPr id="14" name="TextBox 13"/>
          <p:cNvSpPr txBox="1"/>
          <p:nvPr/>
        </p:nvSpPr>
        <p:spPr>
          <a:xfrm>
            <a:off x="6586925" y="3247547"/>
            <a:ext cx="1167307" cy="307777"/>
          </a:xfrm>
          <a:prstGeom prst="rect">
            <a:avLst/>
          </a:prstGeom>
          <a:noFill/>
        </p:spPr>
        <p:txBody>
          <a:bodyPr wrap="none" rtlCol="0">
            <a:spAutoFit/>
          </a:bodyPr>
          <a:lstStyle/>
          <a:p>
            <a:r>
              <a:rPr lang="en-BE" sz="1400" u="sng" dirty="0" smtClean="0"/>
              <a:t>Long dataset:</a:t>
            </a:r>
            <a:endParaRPr lang="en-GB" sz="1400" u="sng" dirty="0"/>
          </a:p>
        </p:txBody>
      </p:sp>
    </p:spTree>
    <p:extLst>
      <p:ext uri="{BB962C8B-B14F-4D97-AF65-F5344CB8AC3E}">
        <p14:creationId xmlns:p14="http://schemas.microsoft.com/office/powerpoint/2010/main" val="204805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Safety biomarker</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a:t>Safety: dose response for SM, but signal unclear for mAb</a:t>
            </a:r>
            <a:endParaRPr lang="en-GB" dirty="0"/>
          </a:p>
        </p:txBody>
      </p:sp>
      <p:sp>
        <p:nvSpPr>
          <p:cNvPr id="13" name="TextBox 12"/>
          <p:cNvSpPr txBox="1"/>
          <p:nvPr/>
        </p:nvSpPr>
        <p:spPr>
          <a:xfrm>
            <a:off x="4505361" y="1775758"/>
            <a:ext cx="3358701" cy="307777"/>
          </a:xfrm>
          <a:prstGeom prst="rect">
            <a:avLst/>
          </a:prstGeom>
          <a:noFill/>
        </p:spPr>
        <p:txBody>
          <a:bodyPr wrap="square" rtlCol="0">
            <a:spAutoFit/>
          </a:bodyPr>
          <a:lstStyle/>
          <a:p>
            <a:r>
              <a:rPr lang="nl-BE" sz="1400" dirty="0" smtClean="0">
                <a:solidFill>
                  <a:srgbClr val="7030A0"/>
                </a:solidFill>
              </a:rPr>
              <a:t>Careful:</a:t>
            </a:r>
            <a:r>
              <a:rPr lang="en-BE" sz="1400" dirty="0" smtClean="0">
                <a:solidFill>
                  <a:srgbClr val="7030A0"/>
                </a:solidFill>
              </a:rPr>
              <a:t> </a:t>
            </a:r>
            <a:r>
              <a:rPr lang="nl-BE" sz="1400" dirty="0" smtClean="0">
                <a:solidFill>
                  <a:srgbClr val="7030A0"/>
                </a:solidFill>
              </a:rPr>
              <a:t>ADA positive animals</a:t>
            </a:r>
            <a:r>
              <a:rPr lang="en-BE" sz="1400" dirty="0" smtClean="0">
                <a:solidFill>
                  <a:srgbClr val="7030A0"/>
                </a:solidFill>
              </a:rPr>
              <a:t> impact PKPD </a:t>
            </a:r>
          </a:p>
        </p:txBody>
      </p:sp>
      <p:sp>
        <p:nvSpPr>
          <p:cNvPr id="14" name="TextBox 13"/>
          <p:cNvSpPr txBox="1"/>
          <p:nvPr/>
        </p:nvSpPr>
        <p:spPr>
          <a:xfrm>
            <a:off x="8648201" y="868431"/>
            <a:ext cx="2422138" cy="307777"/>
          </a:xfrm>
          <a:prstGeom prst="rect">
            <a:avLst/>
          </a:prstGeom>
          <a:noFill/>
        </p:spPr>
        <p:txBody>
          <a:bodyPr wrap="none" rtlCol="0">
            <a:spAutoFit/>
          </a:bodyPr>
          <a:lstStyle/>
          <a:p>
            <a:r>
              <a:rPr lang="en-BE" sz="1400" u="sng" dirty="0" smtClean="0"/>
              <a:t>Long dataset – Expert settings:</a:t>
            </a:r>
            <a:endParaRPr lang="en-GB" sz="1400" u="sng" dirty="0"/>
          </a:p>
        </p:txBody>
      </p:sp>
      <p:pic>
        <p:nvPicPr>
          <p:cNvPr id="15" name="Picture 14"/>
          <p:cNvPicPr>
            <a:picLocks noChangeAspect="1"/>
          </p:cNvPicPr>
          <p:nvPr/>
        </p:nvPicPr>
        <p:blipFill>
          <a:blip r:embed="rId2"/>
          <a:stretch>
            <a:fillRect/>
          </a:stretch>
        </p:blipFill>
        <p:spPr>
          <a:xfrm>
            <a:off x="965352" y="2171012"/>
            <a:ext cx="7362860" cy="4069886"/>
          </a:xfrm>
          <a:prstGeom prst="rect">
            <a:avLst/>
          </a:prstGeom>
        </p:spPr>
      </p:pic>
      <p:pic>
        <p:nvPicPr>
          <p:cNvPr id="16" name="Picture 15"/>
          <p:cNvPicPr>
            <a:picLocks noChangeAspect="1"/>
          </p:cNvPicPr>
          <p:nvPr/>
        </p:nvPicPr>
        <p:blipFill>
          <a:blip r:embed="rId3"/>
          <a:stretch>
            <a:fillRect/>
          </a:stretch>
        </p:blipFill>
        <p:spPr>
          <a:xfrm>
            <a:off x="8667957" y="1174953"/>
            <a:ext cx="2070847" cy="1200804"/>
          </a:xfrm>
          <a:prstGeom prst="rect">
            <a:avLst/>
          </a:prstGeom>
        </p:spPr>
      </p:pic>
      <p:pic>
        <p:nvPicPr>
          <p:cNvPr id="17" name="Picture 16"/>
          <p:cNvPicPr>
            <a:picLocks noChangeAspect="1"/>
          </p:cNvPicPr>
          <p:nvPr/>
        </p:nvPicPr>
        <p:blipFill>
          <a:blip r:embed="rId4"/>
          <a:stretch>
            <a:fillRect/>
          </a:stretch>
        </p:blipFill>
        <p:spPr>
          <a:xfrm>
            <a:off x="8667958" y="2426158"/>
            <a:ext cx="3339998" cy="1526034"/>
          </a:xfrm>
          <a:prstGeom prst="rect">
            <a:avLst/>
          </a:prstGeom>
        </p:spPr>
      </p:pic>
      <p:pic>
        <p:nvPicPr>
          <p:cNvPr id="18" name="Picture 17"/>
          <p:cNvPicPr>
            <a:picLocks noChangeAspect="1"/>
          </p:cNvPicPr>
          <p:nvPr/>
        </p:nvPicPr>
        <p:blipFill>
          <a:blip r:embed="rId5"/>
          <a:stretch>
            <a:fillRect/>
          </a:stretch>
        </p:blipFill>
        <p:spPr>
          <a:xfrm>
            <a:off x="8667957" y="3931538"/>
            <a:ext cx="3337043" cy="2383602"/>
          </a:xfrm>
          <a:prstGeom prst="rect">
            <a:avLst/>
          </a:prstGeom>
        </p:spPr>
      </p:pic>
      <p:cxnSp>
        <p:nvCxnSpPr>
          <p:cNvPr id="20" name="Straight Arrow Connector 19"/>
          <p:cNvCxnSpPr/>
          <p:nvPr/>
        </p:nvCxnSpPr>
        <p:spPr>
          <a:xfrm flipV="1">
            <a:off x="7076362" y="2060442"/>
            <a:ext cx="98717" cy="528918"/>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175079" y="4695228"/>
            <a:ext cx="626629" cy="26161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752393" y="4564423"/>
            <a:ext cx="2021891" cy="523220"/>
          </a:xfrm>
          <a:prstGeom prst="rect">
            <a:avLst/>
          </a:prstGeom>
          <a:noFill/>
        </p:spPr>
        <p:txBody>
          <a:bodyPr wrap="square" rtlCol="0">
            <a:spAutoFit/>
          </a:bodyPr>
          <a:lstStyle/>
          <a:p>
            <a:r>
              <a:rPr lang="nl-BE" sz="1400" dirty="0" smtClean="0">
                <a:solidFill>
                  <a:srgbClr val="7030A0"/>
                </a:solidFill>
              </a:rPr>
              <a:t>L</a:t>
            </a:r>
            <a:r>
              <a:rPr lang="en-BE" sz="1400" dirty="0" smtClean="0">
                <a:solidFill>
                  <a:srgbClr val="7030A0"/>
                </a:solidFill>
              </a:rPr>
              <a:t>ong delay:</a:t>
            </a:r>
          </a:p>
          <a:p>
            <a:r>
              <a:rPr lang="en-BE" sz="1400" dirty="0" smtClean="0">
                <a:solidFill>
                  <a:srgbClr val="7030A0"/>
                </a:solidFill>
              </a:rPr>
              <a:t>PKPD</a:t>
            </a:r>
          </a:p>
        </p:txBody>
      </p:sp>
    </p:spTree>
    <p:extLst>
      <p:ext uri="{BB962C8B-B14F-4D97-AF65-F5344CB8AC3E}">
        <p14:creationId xmlns:p14="http://schemas.microsoft.com/office/powerpoint/2010/main" val="3225283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Efficacy biomarker</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a:t>Efficacy: clear dose response </a:t>
            </a:r>
            <a:r>
              <a:rPr lang="nl-BE" dirty="0">
                <a:sym typeface="Wingdings" panose="05000000000000000000" pitchFamily="2" charset="2"/>
              </a:rPr>
              <a:t></a:t>
            </a:r>
            <a:r>
              <a:rPr lang="nl-BE" dirty="0"/>
              <a:t> effect for both compounds in monkeys, despite inherent </a:t>
            </a:r>
            <a:br>
              <a:rPr lang="nl-BE" dirty="0"/>
            </a:br>
            <a:r>
              <a:rPr lang="nl-BE" dirty="0" smtClean="0"/>
              <a:t>variability</a:t>
            </a:r>
            <a:endParaRPr lang="en-BE" dirty="0" smtClean="0"/>
          </a:p>
          <a:p>
            <a:pPr lvl="1"/>
            <a:r>
              <a:rPr lang="nl-BE" dirty="0" smtClean="0"/>
              <a:t>Effect </a:t>
            </a:r>
            <a:r>
              <a:rPr lang="nl-BE" dirty="0"/>
              <a:t>unclear for mAb in </a:t>
            </a:r>
            <a:r>
              <a:rPr lang="nl-BE" dirty="0" smtClean="0"/>
              <a:t>rats</a:t>
            </a:r>
            <a:r>
              <a:rPr lang="en-BE" dirty="0" smtClean="0"/>
              <a:t> </a:t>
            </a:r>
            <a:r>
              <a:rPr lang="en-BE" dirty="0" smtClean="0">
                <a:sym typeface="Wingdings" panose="05000000000000000000" pitchFamily="2" charset="2"/>
              </a:rPr>
              <a:t> Recall: also no TMDD </a:t>
            </a:r>
            <a:br>
              <a:rPr lang="en-BE" dirty="0" smtClean="0">
                <a:sym typeface="Wingdings" panose="05000000000000000000" pitchFamily="2" charset="2"/>
              </a:rPr>
            </a:br>
            <a:r>
              <a:rPr lang="en-BE" dirty="0" smtClean="0">
                <a:sym typeface="Wingdings" panose="05000000000000000000" pitchFamily="2" charset="2"/>
              </a:rPr>
              <a:t> Different target expression/turnover/engagement  less effective in rat</a:t>
            </a:r>
            <a:endParaRPr lang="en-GB" dirty="0"/>
          </a:p>
        </p:txBody>
      </p:sp>
      <p:pic>
        <p:nvPicPr>
          <p:cNvPr id="16" name="Picture 15"/>
          <p:cNvPicPr>
            <a:picLocks noChangeAspect="1"/>
          </p:cNvPicPr>
          <p:nvPr/>
        </p:nvPicPr>
        <p:blipFill>
          <a:blip r:embed="rId2"/>
          <a:stretch>
            <a:fillRect/>
          </a:stretch>
        </p:blipFill>
        <p:spPr>
          <a:xfrm>
            <a:off x="9132107" y="1329244"/>
            <a:ext cx="2070847" cy="1200804"/>
          </a:xfrm>
          <a:prstGeom prst="rect">
            <a:avLst/>
          </a:prstGeom>
        </p:spPr>
      </p:pic>
      <p:pic>
        <p:nvPicPr>
          <p:cNvPr id="18" name="Picture 17"/>
          <p:cNvPicPr>
            <a:picLocks noChangeAspect="1"/>
          </p:cNvPicPr>
          <p:nvPr/>
        </p:nvPicPr>
        <p:blipFill>
          <a:blip r:embed="rId3"/>
          <a:stretch>
            <a:fillRect/>
          </a:stretch>
        </p:blipFill>
        <p:spPr>
          <a:xfrm>
            <a:off x="9143078" y="4030000"/>
            <a:ext cx="2741584" cy="1958274"/>
          </a:xfrm>
          <a:prstGeom prst="rect">
            <a:avLst/>
          </a:prstGeom>
        </p:spPr>
      </p:pic>
      <p:pic>
        <p:nvPicPr>
          <p:cNvPr id="19" name="Picture 18"/>
          <p:cNvPicPr>
            <a:picLocks noChangeAspect="1"/>
          </p:cNvPicPr>
          <p:nvPr/>
        </p:nvPicPr>
        <p:blipFill>
          <a:blip r:embed="rId4"/>
          <a:stretch>
            <a:fillRect/>
          </a:stretch>
        </p:blipFill>
        <p:spPr>
          <a:xfrm>
            <a:off x="9143077" y="2461258"/>
            <a:ext cx="2744114" cy="1568742"/>
          </a:xfrm>
          <a:prstGeom prst="rect">
            <a:avLst/>
          </a:prstGeom>
        </p:spPr>
      </p:pic>
      <p:pic>
        <p:nvPicPr>
          <p:cNvPr id="21" name="Picture 20"/>
          <p:cNvPicPr>
            <a:picLocks noChangeAspect="1"/>
          </p:cNvPicPr>
          <p:nvPr/>
        </p:nvPicPr>
        <p:blipFill>
          <a:blip r:embed="rId5"/>
          <a:stretch>
            <a:fillRect/>
          </a:stretch>
        </p:blipFill>
        <p:spPr>
          <a:xfrm>
            <a:off x="682625" y="2345862"/>
            <a:ext cx="7237152" cy="3976920"/>
          </a:xfrm>
          <a:prstGeom prst="rect">
            <a:avLst/>
          </a:prstGeom>
        </p:spPr>
      </p:pic>
      <p:cxnSp>
        <p:nvCxnSpPr>
          <p:cNvPr id="20" name="Straight Arrow Connector 19"/>
          <p:cNvCxnSpPr>
            <a:endCxn id="13" idx="1"/>
          </p:cNvCxnSpPr>
          <p:nvPr/>
        </p:nvCxnSpPr>
        <p:spPr>
          <a:xfrm flipV="1">
            <a:off x="6817146" y="2514917"/>
            <a:ext cx="513217" cy="58095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30363" y="2253307"/>
            <a:ext cx="2021891" cy="523220"/>
          </a:xfrm>
          <a:prstGeom prst="rect">
            <a:avLst/>
          </a:prstGeom>
          <a:noFill/>
        </p:spPr>
        <p:txBody>
          <a:bodyPr wrap="square" rtlCol="0">
            <a:spAutoFit/>
          </a:bodyPr>
          <a:lstStyle/>
          <a:p>
            <a:r>
              <a:rPr lang="nl-BE" sz="1400" dirty="0" smtClean="0">
                <a:solidFill>
                  <a:srgbClr val="7030A0"/>
                </a:solidFill>
              </a:rPr>
              <a:t>Careful:</a:t>
            </a:r>
            <a:r>
              <a:rPr lang="en-BE" sz="1400" dirty="0" smtClean="0">
                <a:solidFill>
                  <a:srgbClr val="7030A0"/>
                </a:solidFill>
              </a:rPr>
              <a:t> </a:t>
            </a:r>
            <a:r>
              <a:rPr lang="nl-BE" sz="1400" dirty="0" smtClean="0">
                <a:solidFill>
                  <a:srgbClr val="7030A0"/>
                </a:solidFill>
              </a:rPr>
              <a:t>ADA positive animals</a:t>
            </a:r>
            <a:r>
              <a:rPr lang="en-BE" sz="1400" dirty="0" smtClean="0">
                <a:solidFill>
                  <a:srgbClr val="7030A0"/>
                </a:solidFill>
              </a:rPr>
              <a:t> impact PKPD </a:t>
            </a:r>
          </a:p>
        </p:txBody>
      </p:sp>
      <p:sp>
        <p:nvSpPr>
          <p:cNvPr id="15" name="TextBox 14"/>
          <p:cNvSpPr txBox="1"/>
          <p:nvPr/>
        </p:nvSpPr>
        <p:spPr>
          <a:xfrm>
            <a:off x="9143077" y="954694"/>
            <a:ext cx="2422138" cy="307777"/>
          </a:xfrm>
          <a:prstGeom prst="rect">
            <a:avLst/>
          </a:prstGeom>
          <a:noFill/>
        </p:spPr>
        <p:txBody>
          <a:bodyPr wrap="none" rtlCol="0">
            <a:spAutoFit/>
          </a:bodyPr>
          <a:lstStyle/>
          <a:p>
            <a:r>
              <a:rPr lang="en-BE" sz="1400" u="sng" dirty="0" smtClean="0"/>
              <a:t>Long dataset – Expert settings:</a:t>
            </a:r>
            <a:endParaRPr lang="en-GB" sz="1400" u="sng" dirty="0"/>
          </a:p>
        </p:txBody>
      </p:sp>
      <p:cxnSp>
        <p:nvCxnSpPr>
          <p:cNvPr id="14" name="Straight Arrow Connector 13"/>
          <p:cNvCxnSpPr/>
          <p:nvPr/>
        </p:nvCxnSpPr>
        <p:spPr>
          <a:xfrm flipV="1">
            <a:off x="7039885" y="5052646"/>
            <a:ext cx="392546" cy="651633"/>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88979" y="4790277"/>
            <a:ext cx="2021891" cy="738664"/>
          </a:xfrm>
          <a:prstGeom prst="rect">
            <a:avLst/>
          </a:prstGeom>
          <a:noFill/>
        </p:spPr>
        <p:txBody>
          <a:bodyPr wrap="square" rtlCol="0">
            <a:spAutoFit/>
          </a:bodyPr>
          <a:lstStyle/>
          <a:p>
            <a:r>
              <a:rPr lang="nl-BE" sz="1400" dirty="0" smtClean="0">
                <a:solidFill>
                  <a:srgbClr val="7030A0"/>
                </a:solidFill>
              </a:rPr>
              <a:t>S</a:t>
            </a:r>
            <a:r>
              <a:rPr lang="en-BE" sz="1400" dirty="0" smtClean="0">
                <a:solidFill>
                  <a:srgbClr val="7030A0"/>
                </a:solidFill>
              </a:rPr>
              <a:t>horter delay PKPD,</a:t>
            </a:r>
          </a:p>
          <a:p>
            <a:r>
              <a:rPr lang="en-GB" sz="1400" dirty="0" smtClean="0">
                <a:solidFill>
                  <a:srgbClr val="7030A0"/>
                </a:solidFill>
              </a:rPr>
              <a:t>D</a:t>
            </a:r>
            <a:r>
              <a:rPr lang="en-BE" sz="1400" dirty="0" smtClean="0">
                <a:solidFill>
                  <a:srgbClr val="7030A0"/>
                </a:solidFill>
              </a:rPr>
              <a:t>aily troughs lower effect</a:t>
            </a:r>
          </a:p>
        </p:txBody>
      </p:sp>
    </p:spTree>
    <p:extLst>
      <p:ext uri="{BB962C8B-B14F-4D97-AF65-F5344CB8AC3E}">
        <p14:creationId xmlns:p14="http://schemas.microsoft.com/office/powerpoint/2010/main" val="3883034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Step 4: Efficacy vs Safety</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5" y="1073244"/>
            <a:ext cx="10879984" cy="4821236"/>
          </a:xfrm>
        </p:spPr>
        <p:txBody>
          <a:bodyPr/>
          <a:lstStyle/>
          <a:p>
            <a:r>
              <a:rPr lang="en-BE" dirty="0" smtClean="0"/>
              <a:t>Based on a</a:t>
            </a:r>
            <a:r>
              <a:rPr lang="nl-BE" dirty="0" smtClean="0"/>
              <a:t>rbitrary </a:t>
            </a:r>
            <a:r>
              <a:rPr lang="nl-BE" dirty="0"/>
              <a:t>desired response </a:t>
            </a:r>
            <a:r>
              <a:rPr lang="nl-BE" dirty="0" smtClean="0"/>
              <a:t>lines</a:t>
            </a:r>
            <a:endParaRPr lang="en-BE" dirty="0" smtClean="0"/>
          </a:p>
          <a:p>
            <a:pPr lvl="1"/>
            <a:r>
              <a:rPr lang="nl-BE" dirty="0" smtClean="0"/>
              <a:t>&gt;</a:t>
            </a:r>
            <a:r>
              <a:rPr lang="nl-BE" dirty="0"/>
              <a:t>3 mg/kg undesired for SM (safety signal</a:t>
            </a:r>
            <a:r>
              <a:rPr lang="nl-BE" dirty="0" smtClean="0"/>
              <a:t>)</a:t>
            </a:r>
            <a:endParaRPr lang="en-BE" dirty="0" smtClean="0"/>
          </a:p>
          <a:p>
            <a:pPr lvl="1"/>
            <a:r>
              <a:rPr lang="nl-BE" dirty="0" smtClean="0"/>
              <a:t>&lt;</a:t>
            </a:r>
            <a:r>
              <a:rPr lang="nl-BE" dirty="0"/>
              <a:t>10-30 mg/kg undesired for mAb (poor efficacy) </a:t>
            </a:r>
            <a:endParaRPr lang="en-BE" dirty="0" smtClean="0"/>
          </a:p>
          <a:p>
            <a:pPr lvl="1"/>
            <a:r>
              <a:rPr lang="en-BE" dirty="0" smtClean="0"/>
              <a:t>Note: signal can differ within a dosing interval (plots for 2 timepoints), depending on delay between exposure and response</a:t>
            </a:r>
            <a:endParaRPr lang="en-GB" dirty="0"/>
          </a:p>
        </p:txBody>
      </p:sp>
      <p:pic>
        <p:nvPicPr>
          <p:cNvPr id="15" name="Picture 14"/>
          <p:cNvPicPr>
            <a:picLocks noChangeAspect="1"/>
          </p:cNvPicPr>
          <p:nvPr/>
        </p:nvPicPr>
        <p:blipFill>
          <a:blip r:embed="rId2"/>
          <a:stretch>
            <a:fillRect/>
          </a:stretch>
        </p:blipFill>
        <p:spPr>
          <a:xfrm>
            <a:off x="9136030" y="1337867"/>
            <a:ext cx="1181100" cy="809625"/>
          </a:xfrm>
          <a:prstGeom prst="rect">
            <a:avLst/>
          </a:prstGeom>
        </p:spPr>
      </p:pic>
      <p:pic>
        <p:nvPicPr>
          <p:cNvPr id="17" name="Picture 16"/>
          <p:cNvPicPr>
            <a:picLocks noChangeAspect="1"/>
          </p:cNvPicPr>
          <p:nvPr/>
        </p:nvPicPr>
        <p:blipFill>
          <a:blip r:embed="rId3"/>
          <a:stretch>
            <a:fillRect/>
          </a:stretch>
        </p:blipFill>
        <p:spPr>
          <a:xfrm>
            <a:off x="10533049" y="1375968"/>
            <a:ext cx="1009650" cy="733425"/>
          </a:xfrm>
          <a:prstGeom prst="rect">
            <a:avLst/>
          </a:prstGeom>
        </p:spPr>
      </p:pic>
      <p:pic>
        <p:nvPicPr>
          <p:cNvPr id="23" name="Picture 22"/>
          <p:cNvPicPr>
            <a:picLocks noChangeAspect="1"/>
          </p:cNvPicPr>
          <p:nvPr/>
        </p:nvPicPr>
        <p:blipFill>
          <a:blip r:embed="rId4"/>
          <a:stretch>
            <a:fillRect/>
          </a:stretch>
        </p:blipFill>
        <p:spPr>
          <a:xfrm>
            <a:off x="235686" y="2549061"/>
            <a:ext cx="6212121" cy="3600000"/>
          </a:xfrm>
          <a:prstGeom prst="rect">
            <a:avLst/>
          </a:prstGeom>
        </p:spPr>
      </p:pic>
      <p:pic>
        <p:nvPicPr>
          <p:cNvPr id="22" name="Picture 21"/>
          <p:cNvPicPr>
            <a:picLocks noChangeAspect="1"/>
          </p:cNvPicPr>
          <p:nvPr/>
        </p:nvPicPr>
        <p:blipFill>
          <a:blip r:embed="rId5"/>
          <a:stretch>
            <a:fillRect/>
          </a:stretch>
        </p:blipFill>
        <p:spPr>
          <a:xfrm>
            <a:off x="5964483" y="2549061"/>
            <a:ext cx="6227517" cy="3600000"/>
          </a:xfrm>
          <a:prstGeom prst="rect">
            <a:avLst/>
          </a:prstGeom>
        </p:spPr>
      </p:pic>
      <p:sp>
        <p:nvSpPr>
          <p:cNvPr id="12" name="TextBox 11"/>
          <p:cNvSpPr txBox="1"/>
          <p:nvPr/>
        </p:nvSpPr>
        <p:spPr>
          <a:xfrm>
            <a:off x="9120561" y="983194"/>
            <a:ext cx="2422138" cy="307777"/>
          </a:xfrm>
          <a:prstGeom prst="rect">
            <a:avLst/>
          </a:prstGeom>
          <a:noFill/>
        </p:spPr>
        <p:txBody>
          <a:bodyPr wrap="none" rtlCol="0">
            <a:spAutoFit/>
          </a:bodyPr>
          <a:lstStyle/>
          <a:p>
            <a:r>
              <a:rPr lang="en-BE" sz="1400" u="sng" dirty="0" smtClean="0"/>
              <a:t>Long dataset – Expert settings:</a:t>
            </a:r>
            <a:endParaRPr lang="en-GB" sz="1400" u="sng" dirty="0"/>
          </a:p>
        </p:txBody>
      </p:sp>
    </p:spTree>
    <p:extLst>
      <p:ext uri="{BB962C8B-B14F-4D97-AF65-F5344CB8AC3E}">
        <p14:creationId xmlns:p14="http://schemas.microsoft.com/office/powerpoint/2010/main" val="1419865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3120482"/>
            <a:ext cx="10515600" cy="332399"/>
          </a:xfrm>
        </p:spPr>
        <p:txBody>
          <a:bodyPr/>
          <a:lstStyle/>
          <a:p>
            <a:r>
              <a:rPr lang="nl-BE" dirty="0" smtClean="0"/>
              <a:t>Underlying PKPD dynamics</a:t>
            </a:r>
            <a:endParaRPr lang="en-GB" dirty="0"/>
          </a:p>
        </p:txBody>
      </p:sp>
    </p:spTree>
    <p:extLst>
      <p:ext uri="{BB962C8B-B14F-4D97-AF65-F5344CB8AC3E}">
        <p14:creationId xmlns:p14="http://schemas.microsoft.com/office/powerpoint/2010/main" val="483807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5900167" y="2459654"/>
            <a:ext cx="978153" cy="646331"/>
          </a:xfrm>
          <a:prstGeom prst="rect">
            <a:avLst/>
          </a:prstGeom>
          <a:noFill/>
        </p:spPr>
        <p:txBody>
          <a:bodyPr wrap="none" rtlCol="0">
            <a:spAutoFit/>
          </a:bodyPr>
          <a:lstStyle/>
          <a:p>
            <a:r>
              <a:rPr lang="nl-BE" dirty="0" smtClean="0"/>
              <a:t>Effect</a:t>
            </a:r>
          </a:p>
          <a:p>
            <a:r>
              <a:rPr lang="nl-BE" dirty="0" smtClean="0"/>
              <a:t>Cplasma</a:t>
            </a:r>
            <a:endParaRPr lang="en-GB" dirty="0"/>
          </a:p>
        </p:txBody>
      </p:sp>
      <p:sp>
        <p:nvSpPr>
          <p:cNvPr id="2" name="Title 1"/>
          <p:cNvSpPr>
            <a:spLocks noGrp="1"/>
          </p:cNvSpPr>
          <p:nvPr>
            <p:ph type="title"/>
          </p:nvPr>
        </p:nvSpPr>
        <p:spPr/>
        <p:txBody>
          <a:bodyPr/>
          <a:lstStyle/>
          <a:p>
            <a:r>
              <a:rPr lang="nl-BE" dirty="0" smtClean="0"/>
              <a:t>General model scheme</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1976293" y="1242360"/>
            <a:ext cx="3727961" cy="495292"/>
          </a:xfrm>
        </p:spPr>
        <p:txBody>
          <a:bodyPr/>
          <a:lstStyle/>
          <a:p>
            <a:r>
              <a:rPr lang="nl-BE" dirty="0" smtClean="0"/>
              <a:t>PK model component</a:t>
            </a:r>
            <a:endParaRPr lang="en-GB" dirty="0"/>
          </a:p>
        </p:txBody>
      </p:sp>
      <p:sp>
        <p:nvSpPr>
          <p:cNvPr id="10" name="Rectangle 9"/>
          <p:cNvSpPr/>
          <p:nvPr/>
        </p:nvSpPr>
        <p:spPr>
          <a:xfrm>
            <a:off x="4105835" y="3620613"/>
            <a:ext cx="6974542" cy="162424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4112088" y="4971309"/>
            <a:ext cx="506934" cy="276999"/>
          </a:xfrm>
          <a:prstGeom prst="rect">
            <a:avLst/>
          </a:prstGeom>
          <a:noFill/>
        </p:spPr>
        <p:txBody>
          <a:bodyPr wrap="none" rtlCol="0">
            <a:spAutoFit/>
          </a:bodyPr>
          <a:lstStyle/>
          <a:p>
            <a:r>
              <a:rPr lang="nl-BE" sz="1200" dirty="0" smtClean="0">
                <a:solidFill>
                  <a:srgbClr val="0070C0"/>
                </a:solidFill>
              </a:rPr>
              <a:t>Brain</a:t>
            </a:r>
            <a:endParaRPr lang="en-GB" sz="1200" baseline="-25000" dirty="0">
              <a:solidFill>
                <a:srgbClr val="0070C0"/>
              </a:solidFill>
            </a:endParaRPr>
          </a:p>
        </p:txBody>
      </p:sp>
      <p:cxnSp>
        <p:nvCxnSpPr>
          <p:cNvPr id="12" name="Straight Arrow Connector 11"/>
          <p:cNvCxnSpPr/>
          <p:nvPr/>
        </p:nvCxnSpPr>
        <p:spPr>
          <a:xfrm>
            <a:off x="4484552" y="3159175"/>
            <a:ext cx="0" cy="90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4619022" y="3156210"/>
            <a:ext cx="0" cy="90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3366894" y="3156210"/>
            <a:ext cx="491829" cy="90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1006963" y="2539902"/>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t>Ctissues</a:t>
            </a:r>
            <a:endParaRPr lang="en-GB" dirty="0"/>
          </a:p>
        </p:txBody>
      </p:sp>
      <p:sp>
        <p:nvSpPr>
          <p:cNvPr id="28" name="Rectangle 27"/>
          <p:cNvSpPr/>
          <p:nvPr/>
        </p:nvSpPr>
        <p:spPr>
          <a:xfrm>
            <a:off x="877356" y="2134110"/>
            <a:ext cx="10203020" cy="1489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 name="Group 28"/>
          <p:cNvGrpSpPr/>
          <p:nvPr/>
        </p:nvGrpSpPr>
        <p:grpSpPr>
          <a:xfrm>
            <a:off x="2646894" y="2771132"/>
            <a:ext cx="720000" cy="107576"/>
            <a:chOff x="3820330" y="2331313"/>
            <a:chExt cx="720000" cy="107576"/>
          </a:xfrm>
        </p:grpSpPr>
        <p:cxnSp>
          <p:nvCxnSpPr>
            <p:cNvPr id="30" name="Straight Arrow Connector 29"/>
            <p:cNvCxnSpPr/>
            <p:nvPr/>
          </p:nvCxnSpPr>
          <p:spPr>
            <a:xfrm rot="5400000" flipV="1">
              <a:off x="4180330" y="1971313"/>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rot="5400000" flipH="1">
              <a:off x="4180330" y="2078889"/>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2" name="Straight Arrow Connector 31"/>
          <p:cNvCxnSpPr/>
          <p:nvPr/>
        </p:nvCxnSpPr>
        <p:spPr>
          <a:xfrm rot="5400000" flipV="1">
            <a:off x="7892053" y="2478372"/>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ounded Rectangle 32"/>
          <p:cNvSpPr/>
          <p:nvPr/>
        </p:nvSpPr>
        <p:spPr>
          <a:xfrm>
            <a:off x="8252053" y="2547019"/>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t>Safety marker</a:t>
            </a:r>
            <a:endParaRPr lang="en-GB" dirty="0"/>
          </a:p>
        </p:txBody>
      </p:sp>
      <p:cxnSp>
        <p:nvCxnSpPr>
          <p:cNvPr id="34" name="Straight Arrow Connector 33"/>
          <p:cNvCxnSpPr/>
          <p:nvPr/>
        </p:nvCxnSpPr>
        <p:spPr>
          <a:xfrm rot="5400000" flipV="1">
            <a:off x="10046408" y="2496302"/>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7460001" y="2469040"/>
            <a:ext cx="831510" cy="369332"/>
          </a:xfrm>
          <a:prstGeom prst="rect">
            <a:avLst/>
          </a:prstGeom>
          <a:noFill/>
        </p:spPr>
        <p:txBody>
          <a:bodyPr wrap="none" rtlCol="0">
            <a:spAutoFit/>
          </a:bodyPr>
          <a:lstStyle/>
          <a:p>
            <a:r>
              <a:rPr lang="nl-BE" dirty="0" smtClean="0"/>
              <a:t>K</a:t>
            </a:r>
            <a:r>
              <a:rPr lang="nl-BE" baseline="-25000" dirty="0" smtClean="0"/>
              <a:t>in,safety</a:t>
            </a:r>
            <a:endParaRPr lang="en-GB" baseline="-25000" dirty="0"/>
          </a:p>
        </p:txBody>
      </p:sp>
      <p:sp>
        <p:nvSpPr>
          <p:cNvPr id="39" name="Rectangle 38"/>
          <p:cNvSpPr/>
          <p:nvPr/>
        </p:nvSpPr>
        <p:spPr>
          <a:xfrm>
            <a:off x="877356" y="2131606"/>
            <a:ext cx="2221306" cy="149169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ounded Rectangle 41"/>
          <p:cNvSpPr/>
          <p:nvPr/>
        </p:nvSpPr>
        <p:spPr>
          <a:xfrm>
            <a:off x="3678230" y="2500837"/>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t>Cplasma</a:t>
            </a:r>
            <a:endParaRPr lang="en-GB" dirty="0"/>
          </a:p>
        </p:txBody>
      </p:sp>
      <p:sp>
        <p:nvSpPr>
          <p:cNvPr id="45" name="TextBox 44"/>
          <p:cNvSpPr txBox="1"/>
          <p:nvPr/>
        </p:nvSpPr>
        <p:spPr>
          <a:xfrm>
            <a:off x="935328" y="2144648"/>
            <a:ext cx="822854" cy="276999"/>
          </a:xfrm>
          <a:prstGeom prst="rect">
            <a:avLst/>
          </a:prstGeom>
          <a:noFill/>
        </p:spPr>
        <p:txBody>
          <a:bodyPr wrap="none" rtlCol="0">
            <a:spAutoFit/>
          </a:bodyPr>
          <a:lstStyle/>
          <a:p>
            <a:r>
              <a:rPr lang="nl-BE" sz="1200" dirty="0" smtClean="0">
                <a:solidFill>
                  <a:srgbClr val="0070C0"/>
                </a:solidFill>
              </a:rPr>
              <a:t>Peripheral</a:t>
            </a:r>
            <a:endParaRPr lang="en-GB" sz="1200" dirty="0">
              <a:solidFill>
                <a:srgbClr val="0070C0"/>
              </a:solidFill>
            </a:endParaRPr>
          </a:p>
        </p:txBody>
      </p:sp>
      <p:sp>
        <p:nvSpPr>
          <p:cNvPr id="49" name="TextBox 48"/>
          <p:cNvSpPr txBox="1"/>
          <p:nvPr/>
        </p:nvSpPr>
        <p:spPr>
          <a:xfrm>
            <a:off x="3106924" y="2135838"/>
            <a:ext cx="631904" cy="276999"/>
          </a:xfrm>
          <a:prstGeom prst="rect">
            <a:avLst/>
          </a:prstGeom>
          <a:noFill/>
        </p:spPr>
        <p:txBody>
          <a:bodyPr wrap="none" rtlCol="0">
            <a:spAutoFit/>
          </a:bodyPr>
          <a:lstStyle/>
          <a:p>
            <a:r>
              <a:rPr lang="nl-BE" sz="1200" dirty="0">
                <a:solidFill>
                  <a:srgbClr val="0070C0"/>
                </a:solidFill>
              </a:rPr>
              <a:t>Plasma</a:t>
            </a:r>
            <a:endParaRPr lang="en-GB" sz="1200" dirty="0">
              <a:solidFill>
                <a:srgbClr val="0070C0"/>
              </a:solidFill>
            </a:endParaRPr>
          </a:p>
        </p:txBody>
      </p:sp>
      <p:cxnSp>
        <p:nvCxnSpPr>
          <p:cNvPr id="50" name="Straight Arrow Connector 49"/>
          <p:cNvCxnSpPr/>
          <p:nvPr/>
        </p:nvCxnSpPr>
        <p:spPr>
          <a:xfrm rot="5400000" flipV="1">
            <a:off x="7892053" y="4101628"/>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ounded Rectangle 50"/>
          <p:cNvSpPr/>
          <p:nvPr/>
        </p:nvSpPr>
        <p:spPr>
          <a:xfrm>
            <a:off x="8252053" y="4170275"/>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t>Efficacy </a:t>
            </a:r>
            <a:r>
              <a:rPr lang="nl-BE" dirty="0"/>
              <a:t>marker</a:t>
            </a:r>
            <a:endParaRPr lang="en-GB" dirty="0"/>
          </a:p>
        </p:txBody>
      </p:sp>
      <p:cxnSp>
        <p:nvCxnSpPr>
          <p:cNvPr id="52" name="Straight Arrow Connector 51"/>
          <p:cNvCxnSpPr/>
          <p:nvPr/>
        </p:nvCxnSpPr>
        <p:spPr>
          <a:xfrm rot="5400000" flipV="1">
            <a:off x="10046408" y="4119558"/>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ounded Rectangle 54"/>
          <p:cNvSpPr/>
          <p:nvPr/>
        </p:nvSpPr>
        <p:spPr>
          <a:xfrm>
            <a:off x="4296794" y="4160376"/>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t>Cbrain</a:t>
            </a:r>
            <a:endParaRPr lang="en-GB" dirty="0"/>
          </a:p>
        </p:txBody>
      </p:sp>
      <p:cxnSp>
        <p:nvCxnSpPr>
          <p:cNvPr id="56" name="Straight Arrow Connector 55"/>
          <p:cNvCxnSpPr/>
          <p:nvPr/>
        </p:nvCxnSpPr>
        <p:spPr>
          <a:xfrm rot="10800000" flipV="1">
            <a:off x="4403500" y="1754245"/>
            <a:ext cx="0" cy="72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9661960" y="2487155"/>
            <a:ext cx="925125" cy="369332"/>
          </a:xfrm>
          <a:prstGeom prst="rect">
            <a:avLst/>
          </a:prstGeom>
          <a:noFill/>
        </p:spPr>
        <p:txBody>
          <a:bodyPr wrap="none" rtlCol="0">
            <a:spAutoFit/>
          </a:bodyPr>
          <a:lstStyle/>
          <a:p>
            <a:r>
              <a:rPr lang="nl-BE" dirty="0" smtClean="0"/>
              <a:t>K</a:t>
            </a:r>
            <a:r>
              <a:rPr lang="nl-BE" baseline="-25000" dirty="0" smtClean="0"/>
              <a:t>out,safety</a:t>
            </a:r>
            <a:endParaRPr lang="en-GB" baseline="-25000" dirty="0"/>
          </a:p>
        </p:txBody>
      </p:sp>
      <p:sp>
        <p:nvSpPr>
          <p:cNvPr id="60" name="TextBox 59"/>
          <p:cNvSpPr txBox="1"/>
          <p:nvPr/>
        </p:nvSpPr>
        <p:spPr>
          <a:xfrm>
            <a:off x="9661960" y="4036215"/>
            <a:ext cx="1027589" cy="369332"/>
          </a:xfrm>
          <a:prstGeom prst="rect">
            <a:avLst/>
          </a:prstGeom>
          <a:noFill/>
        </p:spPr>
        <p:txBody>
          <a:bodyPr wrap="none" rtlCol="0">
            <a:spAutoFit/>
          </a:bodyPr>
          <a:lstStyle/>
          <a:p>
            <a:r>
              <a:rPr lang="nl-BE" dirty="0" smtClean="0"/>
              <a:t>K</a:t>
            </a:r>
            <a:r>
              <a:rPr lang="nl-BE" baseline="-25000" dirty="0" smtClean="0"/>
              <a:t>out,efficacy</a:t>
            </a:r>
            <a:endParaRPr lang="en-GB" baseline="-25000" dirty="0"/>
          </a:p>
        </p:txBody>
      </p:sp>
      <p:sp>
        <p:nvSpPr>
          <p:cNvPr id="61" name="TextBox 60"/>
          <p:cNvSpPr txBox="1"/>
          <p:nvPr/>
        </p:nvSpPr>
        <p:spPr>
          <a:xfrm>
            <a:off x="7413193" y="4000663"/>
            <a:ext cx="933974" cy="369332"/>
          </a:xfrm>
          <a:prstGeom prst="rect">
            <a:avLst/>
          </a:prstGeom>
          <a:noFill/>
        </p:spPr>
        <p:txBody>
          <a:bodyPr wrap="none" rtlCol="0">
            <a:spAutoFit/>
          </a:bodyPr>
          <a:lstStyle/>
          <a:p>
            <a:r>
              <a:rPr lang="nl-BE" dirty="0" smtClean="0"/>
              <a:t>K</a:t>
            </a:r>
            <a:r>
              <a:rPr lang="nl-BE" baseline="-25000" dirty="0" smtClean="0"/>
              <a:t>in,efficacy</a:t>
            </a:r>
            <a:endParaRPr lang="en-GB" baseline="-25000" dirty="0"/>
          </a:p>
        </p:txBody>
      </p:sp>
      <p:sp>
        <p:nvSpPr>
          <p:cNvPr id="62" name="TextBox 61"/>
          <p:cNvSpPr txBox="1"/>
          <p:nvPr/>
        </p:nvSpPr>
        <p:spPr>
          <a:xfrm>
            <a:off x="4393123" y="1738856"/>
            <a:ext cx="822661" cy="369332"/>
          </a:xfrm>
          <a:prstGeom prst="rect">
            <a:avLst/>
          </a:prstGeom>
          <a:noFill/>
        </p:spPr>
        <p:txBody>
          <a:bodyPr wrap="none" rtlCol="0">
            <a:spAutoFit/>
          </a:bodyPr>
          <a:lstStyle/>
          <a:p>
            <a:r>
              <a:rPr lang="nl-BE" dirty="0" smtClean="0"/>
              <a:t>Dosing</a:t>
            </a:r>
            <a:endParaRPr lang="en-GB" dirty="0"/>
          </a:p>
        </p:txBody>
      </p:sp>
      <p:sp>
        <p:nvSpPr>
          <p:cNvPr id="63" name="TextBox 62"/>
          <p:cNvSpPr txBox="1"/>
          <p:nvPr/>
        </p:nvSpPr>
        <p:spPr>
          <a:xfrm>
            <a:off x="4684281" y="3301507"/>
            <a:ext cx="2314608" cy="646331"/>
          </a:xfrm>
          <a:prstGeom prst="rect">
            <a:avLst/>
          </a:prstGeom>
          <a:noFill/>
        </p:spPr>
        <p:txBody>
          <a:bodyPr wrap="none" rtlCol="0">
            <a:spAutoFit/>
          </a:bodyPr>
          <a:lstStyle/>
          <a:p>
            <a:r>
              <a:rPr lang="nl-BE" dirty="0" smtClean="0"/>
              <a:t>Distribution</a:t>
            </a:r>
          </a:p>
          <a:p>
            <a:r>
              <a:rPr lang="nl-BE" dirty="0" smtClean="0"/>
              <a:t>Partitioning coefficient</a:t>
            </a:r>
            <a:endParaRPr lang="en-GB" dirty="0"/>
          </a:p>
        </p:txBody>
      </p:sp>
      <p:sp>
        <p:nvSpPr>
          <p:cNvPr id="64" name="TextBox 63"/>
          <p:cNvSpPr txBox="1"/>
          <p:nvPr/>
        </p:nvSpPr>
        <p:spPr>
          <a:xfrm>
            <a:off x="2385758" y="2403103"/>
            <a:ext cx="1294585" cy="369332"/>
          </a:xfrm>
          <a:prstGeom prst="rect">
            <a:avLst/>
          </a:prstGeom>
          <a:noFill/>
        </p:spPr>
        <p:txBody>
          <a:bodyPr wrap="none" rtlCol="0">
            <a:spAutoFit/>
          </a:bodyPr>
          <a:lstStyle/>
          <a:p>
            <a:r>
              <a:rPr lang="nl-BE" dirty="0" smtClean="0"/>
              <a:t>Distribution</a:t>
            </a:r>
            <a:endParaRPr lang="en-GB" dirty="0"/>
          </a:p>
        </p:txBody>
      </p:sp>
      <p:sp>
        <p:nvSpPr>
          <p:cNvPr id="65" name="TextBox 64"/>
          <p:cNvSpPr txBox="1"/>
          <p:nvPr/>
        </p:nvSpPr>
        <p:spPr>
          <a:xfrm>
            <a:off x="2128291" y="3712123"/>
            <a:ext cx="1243738" cy="369332"/>
          </a:xfrm>
          <a:prstGeom prst="rect">
            <a:avLst/>
          </a:prstGeom>
          <a:noFill/>
        </p:spPr>
        <p:txBody>
          <a:bodyPr wrap="none" rtlCol="0">
            <a:spAutoFit/>
          </a:bodyPr>
          <a:lstStyle/>
          <a:p>
            <a:r>
              <a:rPr lang="nl-BE" dirty="0" smtClean="0"/>
              <a:t>Elimination</a:t>
            </a:r>
            <a:endParaRPr lang="en-GB" dirty="0"/>
          </a:p>
        </p:txBody>
      </p:sp>
      <p:cxnSp>
        <p:nvCxnSpPr>
          <p:cNvPr id="73" name="Straight Arrow Connector 72"/>
          <p:cNvCxnSpPr/>
          <p:nvPr/>
        </p:nvCxnSpPr>
        <p:spPr>
          <a:xfrm rot="5400000" flipV="1">
            <a:off x="6302231" y="2411132"/>
            <a:ext cx="0" cy="72000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6104013" y="4093720"/>
            <a:ext cx="790666" cy="646331"/>
          </a:xfrm>
          <a:prstGeom prst="rect">
            <a:avLst/>
          </a:prstGeom>
          <a:noFill/>
        </p:spPr>
        <p:txBody>
          <a:bodyPr wrap="none" rtlCol="0">
            <a:spAutoFit/>
          </a:bodyPr>
          <a:lstStyle/>
          <a:p>
            <a:r>
              <a:rPr lang="nl-BE" dirty="0" smtClean="0"/>
              <a:t>Effect</a:t>
            </a:r>
          </a:p>
          <a:p>
            <a:r>
              <a:rPr lang="nl-BE" dirty="0" smtClean="0"/>
              <a:t>Cbrain</a:t>
            </a:r>
            <a:endParaRPr lang="en-GB" dirty="0"/>
          </a:p>
        </p:txBody>
      </p:sp>
      <p:cxnSp>
        <p:nvCxnSpPr>
          <p:cNvPr id="76" name="Straight Arrow Connector 75"/>
          <p:cNvCxnSpPr/>
          <p:nvPr/>
        </p:nvCxnSpPr>
        <p:spPr>
          <a:xfrm rot="5400000" flipV="1">
            <a:off x="6506077" y="4045198"/>
            <a:ext cx="0" cy="72000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7" name="Text Placeholder 5"/>
          <p:cNvSpPr txBox="1">
            <a:spLocks/>
          </p:cNvSpPr>
          <p:nvPr/>
        </p:nvSpPr>
        <p:spPr>
          <a:xfrm>
            <a:off x="7923958" y="1259244"/>
            <a:ext cx="3727961" cy="495292"/>
          </a:xfrm>
          <a:prstGeom prst="rect">
            <a:avLst/>
          </a:prstGeom>
        </p:spPr>
        <p:txBody>
          <a:bodyPr vert="horz" lIns="0" tIns="0" rIns="0" bIns="0" rtlCol="0">
            <a:normAutofit/>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nl-BE" dirty="0" smtClean="0"/>
              <a:t>PD model component</a:t>
            </a:r>
            <a:endParaRPr lang="en-GB" dirty="0"/>
          </a:p>
        </p:txBody>
      </p:sp>
      <p:sp>
        <p:nvSpPr>
          <p:cNvPr id="78" name="Text Placeholder 5"/>
          <p:cNvSpPr txBox="1">
            <a:spLocks/>
          </p:cNvSpPr>
          <p:nvPr/>
        </p:nvSpPr>
        <p:spPr>
          <a:xfrm>
            <a:off x="5294938" y="1242360"/>
            <a:ext cx="3727961" cy="495292"/>
          </a:xfrm>
          <a:prstGeom prst="rect">
            <a:avLst/>
          </a:prstGeom>
        </p:spPr>
        <p:txBody>
          <a:bodyPr vert="horz" lIns="0" tIns="0" rIns="0" bIns="0" rtlCol="0">
            <a:normAutofit/>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nl-BE" dirty="0" smtClean="0"/>
              <a:t>PKPD relationship</a:t>
            </a:r>
            <a:endParaRPr lang="en-GB" dirty="0"/>
          </a:p>
        </p:txBody>
      </p:sp>
    </p:spTree>
    <p:extLst>
      <p:ext uri="{BB962C8B-B14F-4D97-AF65-F5344CB8AC3E}">
        <p14:creationId xmlns:p14="http://schemas.microsoft.com/office/powerpoint/2010/main" val="3740310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CFFC-25B5-E14D-BE10-DEA29E6788A7}"/>
              </a:ext>
            </a:extLst>
          </p:cNvPr>
          <p:cNvSpPr>
            <a:spLocks noGrp="1"/>
          </p:cNvSpPr>
          <p:nvPr>
            <p:ph type="title"/>
          </p:nvPr>
        </p:nvSpPr>
        <p:spPr/>
        <p:txBody>
          <a:bodyPr/>
          <a:lstStyle/>
          <a:p>
            <a:r>
              <a:rPr lang="en-GB" dirty="0" smtClean="0"/>
              <a:t>Population modelling: Illustrative example</a:t>
            </a:r>
            <a:endParaRPr lang="en-US" dirty="0"/>
          </a:p>
        </p:txBody>
      </p:sp>
      <p:sp>
        <p:nvSpPr>
          <p:cNvPr id="4" name="Date Placeholder 3">
            <a:extLst>
              <a:ext uri="{FF2B5EF4-FFF2-40B4-BE49-F238E27FC236}">
                <a16:creationId xmlns:a16="http://schemas.microsoft.com/office/drawing/2014/main" id="{3917D6C1-4387-5A48-BFA5-91EB4F564029}"/>
              </a:ext>
            </a:extLst>
          </p:cNvPr>
          <p:cNvSpPr>
            <a:spLocks noGrp="1"/>
          </p:cNvSpPr>
          <p:nvPr>
            <p:ph type="dt" sz="half" idx="2"/>
          </p:nvPr>
        </p:nvSpPr>
        <p:spPr/>
        <p:txBody>
          <a:bodyPr/>
          <a:lstStyle/>
          <a:p>
            <a:r>
              <a:rPr lang="en-GB" noProof="0" smtClean="0"/>
              <a:t>15 June 2022</a:t>
            </a:r>
            <a:endParaRPr lang="en-GB" noProof="0"/>
          </a:p>
        </p:txBody>
      </p:sp>
      <p:sp>
        <p:nvSpPr>
          <p:cNvPr id="5" name="Footer Placeholder 4">
            <a:extLst>
              <a:ext uri="{FF2B5EF4-FFF2-40B4-BE49-F238E27FC236}">
                <a16:creationId xmlns:a16="http://schemas.microsoft.com/office/drawing/2014/main" id="{CCFB90B3-285E-C84F-94AD-72282948C24A}"/>
              </a:ext>
            </a:extLst>
          </p:cNvPr>
          <p:cNvSpPr>
            <a:spLocks noGrp="1"/>
          </p:cNvSpPr>
          <p:nvPr>
            <p:ph type="ftr" sz="quarter" idx="3"/>
          </p:nvPr>
        </p:nvSpPr>
        <p:spPr/>
        <p:txBody>
          <a:bodyPr/>
          <a:lstStyle/>
          <a:p>
            <a:r>
              <a:rPr lang="en-GB" noProof="0" smtClean="0"/>
              <a:t>Training - Non clinical PKPD data exploration</a:t>
            </a:r>
            <a:endParaRPr lang="en-GB" noProof="0"/>
          </a:p>
        </p:txBody>
      </p:sp>
      <p:sp>
        <p:nvSpPr>
          <p:cNvPr id="6" name="Text Placeholder 5">
            <a:extLst>
              <a:ext uri="{FF2B5EF4-FFF2-40B4-BE49-F238E27FC236}">
                <a16:creationId xmlns:a16="http://schemas.microsoft.com/office/drawing/2014/main" id="{448A3F20-B04E-5842-8975-D54469465838}"/>
              </a:ext>
            </a:extLst>
          </p:cNvPr>
          <p:cNvSpPr>
            <a:spLocks noGrp="1"/>
          </p:cNvSpPr>
          <p:nvPr>
            <p:ph type="body" sz="quarter" idx="35"/>
          </p:nvPr>
        </p:nvSpPr>
        <p:spPr/>
        <p:txBody>
          <a:bodyPr/>
          <a:lstStyle/>
          <a:p>
            <a:r>
              <a:rPr lang="en-GB" dirty="0" smtClean="0"/>
              <a:t>Quantification of inter individual variability and residual error</a:t>
            </a:r>
            <a:endParaRPr lang="en-US" dirty="0"/>
          </a:p>
        </p:txBody>
      </p:sp>
      <p:pic>
        <p:nvPicPr>
          <p:cNvPr id="8" name="Picture 3">
            <a:extLst>
              <a:ext uri="{FF2B5EF4-FFF2-40B4-BE49-F238E27FC236}">
                <a16:creationId xmlns:a16="http://schemas.microsoft.com/office/drawing/2014/main" id="{E96C5800-DD3E-9145-87D7-38195E25A6D2}"/>
              </a:ext>
            </a:extLst>
          </p:cNvPr>
          <p:cNvPicPr>
            <a:picLocks noChangeAspect="1" noChangeArrowheads="1"/>
          </p:cNvPicPr>
          <p:nvPr/>
        </p:nvPicPr>
        <p:blipFill>
          <a:blip r:embed="rId2" cstate="print"/>
          <a:srcRect/>
          <a:stretch>
            <a:fillRect/>
          </a:stretch>
        </p:blipFill>
        <p:spPr>
          <a:xfrm>
            <a:off x="7346903" y="710186"/>
            <a:ext cx="5086851" cy="3930422"/>
          </a:xfrm>
          <a:prstGeom prst="rect">
            <a:avLst/>
          </a:prstGeom>
          <a:noFill/>
        </p:spPr>
      </p:pic>
      <p:pic>
        <p:nvPicPr>
          <p:cNvPr id="9" name="Picture 4">
            <a:extLst>
              <a:ext uri="{FF2B5EF4-FFF2-40B4-BE49-F238E27FC236}">
                <a16:creationId xmlns:a16="http://schemas.microsoft.com/office/drawing/2014/main" id="{1728D6AD-1FCE-5045-8CA6-E1E87A7D46E6}"/>
              </a:ext>
            </a:extLst>
          </p:cNvPr>
          <p:cNvPicPr>
            <a:picLocks noChangeAspect="1" noChangeArrowheads="1"/>
          </p:cNvPicPr>
          <p:nvPr/>
        </p:nvPicPr>
        <p:blipFill>
          <a:blip r:embed="rId3" cstate="print"/>
          <a:srcRect/>
          <a:stretch>
            <a:fillRect/>
          </a:stretch>
        </p:blipFill>
        <p:spPr bwMode="auto">
          <a:xfrm>
            <a:off x="7309434" y="3240384"/>
            <a:ext cx="5029200" cy="3886200"/>
          </a:xfrm>
          <a:prstGeom prst="rect">
            <a:avLst/>
          </a:prstGeom>
          <a:noFill/>
          <a:ln w="9525">
            <a:noFill/>
            <a:miter lim="800000"/>
            <a:headEnd/>
            <a:tailEnd/>
          </a:ln>
        </p:spPr>
      </p:pic>
      <p:pic>
        <p:nvPicPr>
          <p:cNvPr id="12" name="Picture 2">
            <a:extLst>
              <a:ext uri="{FF2B5EF4-FFF2-40B4-BE49-F238E27FC236}">
                <a16:creationId xmlns:a16="http://schemas.microsoft.com/office/drawing/2014/main" id="{CCDC1576-97F4-EE48-A352-AEB18E127559}"/>
              </a:ext>
            </a:extLst>
          </p:cNvPr>
          <p:cNvPicPr>
            <a:picLocks noChangeAspect="1" noChangeArrowheads="1"/>
          </p:cNvPicPr>
          <p:nvPr/>
        </p:nvPicPr>
        <p:blipFill rotWithShape="1">
          <a:blip r:embed="rId4" cstate="print"/>
          <a:srcRect l="65591"/>
          <a:stretch/>
        </p:blipFill>
        <p:spPr>
          <a:xfrm>
            <a:off x="5456069" y="1283201"/>
            <a:ext cx="2273997" cy="5106988"/>
          </a:xfrm>
          <a:prstGeom prst="rect">
            <a:avLst/>
          </a:prstGeom>
          <a:noFill/>
        </p:spPr>
      </p:pic>
      <p:pic>
        <p:nvPicPr>
          <p:cNvPr id="13" name="Picture 2">
            <a:extLst>
              <a:ext uri="{FF2B5EF4-FFF2-40B4-BE49-F238E27FC236}">
                <a16:creationId xmlns:a16="http://schemas.microsoft.com/office/drawing/2014/main" id="{CCDC1576-97F4-EE48-A352-AEB18E127559}"/>
              </a:ext>
            </a:extLst>
          </p:cNvPr>
          <p:cNvPicPr>
            <a:picLocks noChangeAspect="1" noChangeArrowheads="1"/>
          </p:cNvPicPr>
          <p:nvPr/>
        </p:nvPicPr>
        <p:blipFill rotWithShape="1">
          <a:blip r:embed="rId4" cstate="print"/>
          <a:srcRect r="66332"/>
          <a:stretch/>
        </p:blipFill>
        <p:spPr>
          <a:xfrm>
            <a:off x="3590344" y="1283201"/>
            <a:ext cx="2225021" cy="5106988"/>
          </a:xfrm>
          <a:prstGeom prst="rect">
            <a:avLst/>
          </a:prstGeom>
          <a:noFill/>
        </p:spPr>
      </p:pic>
      <p:pic>
        <p:nvPicPr>
          <p:cNvPr id="15" name="Picture 2" descr="http://www.aapsj.org/articles/aapsj0702/aapsj070238/aapsj070238_figure1.jpg">
            <a:extLst>
              <a:ext uri="{FF2B5EF4-FFF2-40B4-BE49-F238E27FC236}">
                <a16:creationId xmlns:a16="http://schemas.microsoft.com/office/drawing/2014/main" id="{37748A3C-6800-2746-B009-5873D99FAF26}"/>
              </a:ext>
            </a:extLst>
          </p:cNvPr>
          <p:cNvPicPr>
            <a:picLocks noChangeAspect="1" noChangeArrowheads="1"/>
          </p:cNvPicPr>
          <p:nvPr/>
        </p:nvPicPr>
        <p:blipFill>
          <a:blip r:embed="rId5" cstate="print"/>
          <a:srcRect/>
          <a:stretch>
            <a:fillRect/>
          </a:stretch>
        </p:blipFill>
        <p:spPr bwMode="auto">
          <a:xfrm>
            <a:off x="-1606" y="2164319"/>
            <a:ext cx="3487865" cy="2948728"/>
          </a:xfrm>
          <a:prstGeom prst="rect">
            <a:avLst/>
          </a:prstGeom>
          <a:noFill/>
          <a:ln w="9525">
            <a:noFill/>
            <a:miter lim="800000"/>
            <a:headEnd/>
            <a:tailEnd/>
          </a:ln>
        </p:spPr>
      </p:pic>
      <p:cxnSp>
        <p:nvCxnSpPr>
          <p:cNvPr id="16" name="Straight Connector 15"/>
          <p:cNvCxnSpPr/>
          <p:nvPr/>
        </p:nvCxnSpPr>
        <p:spPr>
          <a:xfrm>
            <a:off x="3590344" y="1039906"/>
            <a:ext cx="0" cy="503816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6941" y="1039906"/>
            <a:ext cx="2784805" cy="1077218"/>
          </a:xfrm>
          <a:prstGeom prst="rect">
            <a:avLst/>
          </a:prstGeom>
          <a:noFill/>
        </p:spPr>
        <p:txBody>
          <a:bodyPr wrap="square" rtlCol="0">
            <a:spAutoFit/>
          </a:bodyPr>
          <a:lstStyle/>
          <a:p>
            <a:pPr algn="ctr"/>
            <a:r>
              <a:rPr lang="nl-BE" sz="1600" dirty="0" smtClean="0"/>
              <a:t>Fictive example : </a:t>
            </a:r>
            <a:br>
              <a:rPr lang="nl-BE" sz="1600" dirty="0" smtClean="0"/>
            </a:br>
            <a:r>
              <a:rPr lang="nl-BE" sz="1600" dirty="0" smtClean="0"/>
              <a:t>Individual (line connections) PK profiles after single subcutaneous dose</a:t>
            </a:r>
            <a:endParaRPr lang="nl-NL" sz="1600" dirty="0"/>
          </a:p>
        </p:txBody>
      </p:sp>
      <p:sp>
        <p:nvSpPr>
          <p:cNvPr id="19" name="Rounded Rectangle 18"/>
          <p:cNvSpPr/>
          <p:nvPr/>
        </p:nvSpPr>
        <p:spPr>
          <a:xfrm>
            <a:off x="4868738" y="993915"/>
            <a:ext cx="1407460" cy="5827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400" dirty="0" smtClean="0"/>
              <a:t>Volume of distribution</a:t>
            </a:r>
            <a:endParaRPr lang="en-GB" sz="1400" dirty="0"/>
          </a:p>
        </p:txBody>
      </p:sp>
      <p:cxnSp>
        <p:nvCxnSpPr>
          <p:cNvPr id="23" name="Straight Arrow Connector 22"/>
          <p:cNvCxnSpPr/>
          <p:nvPr/>
        </p:nvCxnSpPr>
        <p:spPr>
          <a:xfrm rot="16200000">
            <a:off x="4626387" y="1105268"/>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4395392" y="984790"/>
            <a:ext cx="361253" cy="307777"/>
          </a:xfrm>
          <a:prstGeom prst="rect">
            <a:avLst/>
          </a:prstGeom>
          <a:noFill/>
        </p:spPr>
        <p:txBody>
          <a:bodyPr wrap="none" rtlCol="0">
            <a:spAutoFit/>
          </a:bodyPr>
          <a:lstStyle/>
          <a:p>
            <a:r>
              <a:rPr lang="nl-BE" sz="1400" dirty="0" smtClean="0"/>
              <a:t>Ka</a:t>
            </a:r>
            <a:endParaRPr lang="en-GB" sz="1400" dirty="0"/>
          </a:p>
        </p:txBody>
      </p:sp>
      <p:sp>
        <p:nvSpPr>
          <p:cNvPr id="34" name="Freeform 33"/>
          <p:cNvSpPr/>
          <p:nvPr/>
        </p:nvSpPr>
        <p:spPr>
          <a:xfrm>
            <a:off x="699247" y="3479517"/>
            <a:ext cx="2205318" cy="859403"/>
          </a:xfrm>
          <a:custGeom>
            <a:avLst/>
            <a:gdLst>
              <a:gd name="connsiteX0" fmla="*/ 0 w 2205318"/>
              <a:gd name="connsiteY0" fmla="*/ 859403 h 859403"/>
              <a:gd name="connsiteX1" fmla="*/ 367553 w 2205318"/>
              <a:gd name="connsiteY1" fmla="*/ 7756 h 859403"/>
              <a:gd name="connsiteX2" fmla="*/ 1084729 w 2205318"/>
              <a:gd name="connsiteY2" fmla="*/ 455991 h 859403"/>
              <a:gd name="connsiteX3" fmla="*/ 2205318 w 2205318"/>
              <a:gd name="connsiteY3" fmla="*/ 769756 h 859403"/>
            </a:gdLst>
            <a:ahLst/>
            <a:cxnLst>
              <a:cxn ang="0">
                <a:pos x="connsiteX0" y="connsiteY0"/>
              </a:cxn>
              <a:cxn ang="0">
                <a:pos x="connsiteX1" y="connsiteY1"/>
              </a:cxn>
              <a:cxn ang="0">
                <a:pos x="connsiteX2" y="connsiteY2"/>
              </a:cxn>
              <a:cxn ang="0">
                <a:pos x="connsiteX3" y="connsiteY3"/>
              </a:cxn>
            </a:cxnLst>
            <a:rect l="l" t="t" r="r" b="b"/>
            <a:pathLst>
              <a:path w="2205318" h="859403">
                <a:moveTo>
                  <a:pt x="0" y="859403"/>
                </a:moveTo>
                <a:cubicBezTo>
                  <a:pt x="93382" y="467197"/>
                  <a:pt x="186765" y="74991"/>
                  <a:pt x="367553" y="7756"/>
                </a:cubicBezTo>
                <a:cubicBezTo>
                  <a:pt x="548341" y="-59479"/>
                  <a:pt x="778435" y="328991"/>
                  <a:pt x="1084729" y="455991"/>
                </a:cubicBezTo>
                <a:cubicBezTo>
                  <a:pt x="1391023" y="582991"/>
                  <a:pt x="1798170" y="676373"/>
                  <a:pt x="2205318" y="769756"/>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5" name="Straight Arrow Connector 34"/>
          <p:cNvCxnSpPr/>
          <p:nvPr/>
        </p:nvCxnSpPr>
        <p:spPr>
          <a:xfrm rot="16200000">
            <a:off x="6525588" y="1121692"/>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6276198" y="993915"/>
            <a:ext cx="561178" cy="307777"/>
          </a:xfrm>
          <a:prstGeom prst="rect">
            <a:avLst/>
          </a:prstGeom>
          <a:noFill/>
        </p:spPr>
        <p:txBody>
          <a:bodyPr wrap="square" rtlCol="0">
            <a:spAutoFit/>
          </a:bodyPr>
          <a:lstStyle/>
          <a:p>
            <a:r>
              <a:rPr lang="nl-BE" sz="1400" dirty="0" smtClean="0"/>
              <a:t>CL </a:t>
            </a:r>
            <a:endParaRPr lang="en-GB" sz="1400" dirty="0"/>
          </a:p>
        </p:txBody>
      </p:sp>
      <p:sp>
        <p:nvSpPr>
          <p:cNvPr id="37" name="TextBox 36"/>
          <p:cNvSpPr txBox="1"/>
          <p:nvPr/>
        </p:nvSpPr>
        <p:spPr>
          <a:xfrm>
            <a:off x="210893" y="5227171"/>
            <a:ext cx="3275577" cy="646331"/>
          </a:xfrm>
          <a:prstGeom prst="rect">
            <a:avLst/>
          </a:prstGeom>
          <a:noFill/>
        </p:spPr>
        <p:txBody>
          <a:bodyPr wrap="none" rtlCol="0">
            <a:spAutoFit/>
          </a:bodyPr>
          <a:lstStyle/>
          <a:p>
            <a:pPr marL="285750" indent="-285750">
              <a:buFontTx/>
              <a:buChar char="-"/>
            </a:pPr>
            <a:r>
              <a:rPr lang="nl-BE" dirty="0" smtClean="0"/>
              <a:t>Patients/Animals are different</a:t>
            </a:r>
          </a:p>
          <a:p>
            <a:pPr marL="285750" indent="-285750">
              <a:buFontTx/>
              <a:buChar char="-"/>
            </a:pPr>
            <a:r>
              <a:rPr lang="nl-BE" dirty="0" smtClean="0"/>
              <a:t>Assays are subjected to error</a:t>
            </a:r>
            <a:endParaRPr lang="nl-NL" dirty="0"/>
          </a:p>
        </p:txBody>
      </p:sp>
      <p:sp>
        <p:nvSpPr>
          <p:cNvPr id="38" name="Oval 37"/>
          <p:cNvSpPr/>
          <p:nvPr/>
        </p:nvSpPr>
        <p:spPr>
          <a:xfrm flipH="1">
            <a:off x="10918117" y="255471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0" name="Straight Arrow Connector 39"/>
          <p:cNvCxnSpPr/>
          <p:nvPr/>
        </p:nvCxnSpPr>
        <p:spPr>
          <a:xfrm flipV="1">
            <a:off x="10936941" y="2640771"/>
            <a:ext cx="8965" cy="4033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11542699" y="1401117"/>
            <a:ext cx="495714" cy="29992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716692" y="939452"/>
            <a:ext cx="3412555" cy="461665"/>
          </a:xfrm>
          <a:prstGeom prst="rect">
            <a:avLst/>
          </a:prstGeom>
          <a:noFill/>
        </p:spPr>
        <p:txBody>
          <a:bodyPr wrap="square" rtlCol="0">
            <a:spAutoFit/>
          </a:bodyPr>
          <a:lstStyle/>
          <a:p>
            <a:r>
              <a:rPr lang="nl-BE" sz="1200" b="1" dirty="0" smtClean="0"/>
              <a:t>Exploration of covariate effects </a:t>
            </a:r>
            <a:br>
              <a:rPr lang="nl-BE" sz="1200" b="1" dirty="0" smtClean="0"/>
            </a:br>
            <a:r>
              <a:rPr lang="nl-BE" sz="1200" b="1" dirty="0" smtClean="0"/>
              <a:t>e.g. Different formulation with faster absorption</a:t>
            </a:r>
            <a:endParaRPr lang="en-GB" sz="1200" b="1" dirty="0"/>
          </a:p>
        </p:txBody>
      </p:sp>
      <p:sp>
        <p:nvSpPr>
          <p:cNvPr id="29" name="TextBox 28"/>
          <p:cNvSpPr txBox="1"/>
          <p:nvPr/>
        </p:nvSpPr>
        <p:spPr>
          <a:xfrm>
            <a:off x="9705478" y="1723782"/>
            <a:ext cx="1979917" cy="830997"/>
          </a:xfrm>
          <a:prstGeom prst="rect">
            <a:avLst/>
          </a:prstGeom>
          <a:noFill/>
        </p:spPr>
        <p:txBody>
          <a:bodyPr wrap="square" rtlCol="0">
            <a:spAutoFit/>
          </a:bodyPr>
          <a:lstStyle/>
          <a:p>
            <a:r>
              <a:rPr lang="nl-BE" sz="1200" b="1" dirty="0" smtClean="0"/>
              <a:t>Difference observation </a:t>
            </a:r>
          </a:p>
          <a:p>
            <a:r>
              <a:rPr lang="nl-BE" sz="1200" b="1" dirty="0" smtClean="0"/>
              <a:t>and individual prediction </a:t>
            </a:r>
          </a:p>
          <a:p>
            <a:pPr marL="171450" indent="-171450">
              <a:buFont typeface="Wingdings" panose="05000000000000000000" pitchFamily="2" charset="2"/>
              <a:buChar char="à"/>
            </a:pPr>
            <a:r>
              <a:rPr lang="nl-BE" sz="1200" b="1" dirty="0" smtClean="0"/>
              <a:t>measurement error </a:t>
            </a:r>
          </a:p>
          <a:p>
            <a:pPr marL="171450" indent="-171450">
              <a:buFont typeface="Wingdings" panose="05000000000000000000" pitchFamily="2" charset="2"/>
              <a:buChar char="à"/>
            </a:pPr>
            <a:r>
              <a:rPr lang="nl-BE" sz="1200" b="1" dirty="0" smtClean="0">
                <a:sym typeface="Wingdings" panose="05000000000000000000" pitchFamily="2" charset="2"/>
              </a:rPr>
              <a:t>Outlier evaluation</a:t>
            </a:r>
            <a:endParaRPr lang="en-GB" sz="1200" b="1" dirty="0"/>
          </a:p>
        </p:txBody>
      </p:sp>
      <p:sp>
        <p:nvSpPr>
          <p:cNvPr id="30" name="Oval 29"/>
          <p:cNvSpPr/>
          <p:nvPr/>
        </p:nvSpPr>
        <p:spPr>
          <a:xfrm flipH="1">
            <a:off x="11258776" y="30746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Oval 30"/>
          <p:cNvSpPr/>
          <p:nvPr/>
        </p:nvSpPr>
        <p:spPr>
          <a:xfrm flipH="1">
            <a:off x="10550563" y="29760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Oval 31"/>
          <p:cNvSpPr/>
          <p:nvPr/>
        </p:nvSpPr>
        <p:spPr>
          <a:xfrm flipH="1">
            <a:off x="10066471" y="2644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Straight Arrow Connector 38"/>
          <p:cNvCxnSpPr/>
          <p:nvPr/>
        </p:nvCxnSpPr>
        <p:spPr>
          <a:xfrm flipV="1">
            <a:off x="8562266" y="1401117"/>
            <a:ext cx="2071009" cy="1199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4" grpId="0"/>
      <p:bldP spid="34" grpId="0" animBg="1"/>
      <p:bldP spid="36" grpId="0"/>
      <p:bldP spid="38" grpId="0" animBg="1"/>
      <p:bldP spid="14" grpId="0"/>
      <p:bldP spid="29" grpId="0"/>
      <p:bldP spid="30" grpId="0" animBg="1"/>
      <p:bldP spid="31" grpId="0" animBg="1"/>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Model scheme: specifics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5" y="1252538"/>
            <a:ext cx="11242414" cy="5094473"/>
          </a:xfrm>
        </p:spPr>
        <p:txBody>
          <a:bodyPr>
            <a:normAutofit fontScale="92500" lnSpcReduction="20000"/>
          </a:bodyPr>
          <a:lstStyle/>
          <a:p>
            <a:r>
              <a:rPr lang="nl-BE" dirty="0" smtClean="0"/>
              <a:t>Implemented drug differences</a:t>
            </a:r>
          </a:p>
          <a:p>
            <a:pPr lvl="1"/>
            <a:r>
              <a:rPr lang="nl-BE" dirty="0" smtClean="0"/>
              <a:t>Specific set of PK parameters per compound (and additional non linear clearance for mAb)</a:t>
            </a:r>
          </a:p>
          <a:p>
            <a:pPr lvl="1"/>
            <a:r>
              <a:rPr lang="nl-BE" dirty="0" smtClean="0"/>
              <a:t>Safety signal specific for the small molecule (reflecting binding to “1B” receptor)</a:t>
            </a:r>
          </a:p>
          <a:p>
            <a:pPr lvl="1"/>
            <a:r>
              <a:rPr lang="nl-BE" dirty="0" smtClean="0"/>
              <a:t>Brain/Plasma partitioning coefficient is 100x lower for mAb vs small molecule</a:t>
            </a:r>
          </a:p>
          <a:p>
            <a:pPr lvl="2"/>
            <a:r>
              <a:rPr lang="nl-BE" dirty="0" smtClean="0"/>
              <a:t>Steady state brain concentrations lower vs plasma for mAb, efficacy effect implemented as function of brain concentration</a:t>
            </a:r>
          </a:p>
          <a:p>
            <a:pPr lvl="2"/>
            <a:r>
              <a:rPr lang="nl-BE" dirty="0" smtClean="0"/>
              <a:t>Brain conc to effect relationship is implemented as identical between compounds (note: same EC50 in µg/mL, not molar scale)</a:t>
            </a:r>
          </a:p>
          <a:p>
            <a:pPr lvl="1"/>
            <a:endParaRPr lang="nl-BE" dirty="0" smtClean="0"/>
          </a:p>
          <a:p>
            <a:r>
              <a:rPr lang="nl-BE" dirty="0" smtClean="0"/>
              <a:t>Implementated species differences</a:t>
            </a:r>
          </a:p>
          <a:p>
            <a:pPr lvl="1"/>
            <a:r>
              <a:rPr lang="nl-BE" dirty="0" smtClean="0"/>
              <a:t>Volumes increase proportionally with body weight</a:t>
            </a:r>
          </a:p>
          <a:p>
            <a:pPr lvl="1"/>
            <a:r>
              <a:rPr lang="nl-BE" dirty="0" smtClean="0"/>
              <a:t>Clearances/flows increase less than </a:t>
            </a:r>
            <a:r>
              <a:rPr lang="nl-BE" dirty="0"/>
              <a:t>proportionally with body </a:t>
            </a:r>
            <a:r>
              <a:rPr lang="nl-BE" dirty="0" smtClean="0"/>
              <a:t>weight with allometric coefficient of 0.75 (Note: mAb literature 0.8-0.9)</a:t>
            </a:r>
          </a:p>
          <a:p>
            <a:pPr lvl="1"/>
            <a:r>
              <a:rPr lang="nl-BE" dirty="0" smtClean="0"/>
              <a:t>Biomarker elimination rate constants decrease with body weight, with </a:t>
            </a:r>
            <a:r>
              <a:rPr lang="nl-BE" dirty="0"/>
              <a:t>allometric coefficient of </a:t>
            </a:r>
            <a:r>
              <a:rPr lang="nl-BE" dirty="0" smtClean="0"/>
              <a:t>-0.25</a:t>
            </a:r>
            <a:endParaRPr lang="nl-BE" dirty="0"/>
          </a:p>
          <a:p>
            <a:pPr lvl="1"/>
            <a:r>
              <a:rPr lang="nl-BE" dirty="0" smtClean="0"/>
              <a:t>For mAb	</a:t>
            </a:r>
          </a:p>
          <a:p>
            <a:pPr lvl="2"/>
            <a:r>
              <a:rPr lang="nl-BE" dirty="0" smtClean="0"/>
              <a:t>0/10/50% ADA chance for human/monkey/rodents, respectively (additional strong clearance after 3 days)</a:t>
            </a:r>
          </a:p>
          <a:p>
            <a:pPr lvl="2"/>
            <a:r>
              <a:rPr lang="nl-BE" dirty="0" smtClean="0"/>
              <a:t>Combined saturable and linear clearance for human/monkey (reflecting mAb target mediated disposition)</a:t>
            </a:r>
          </a:p>
          <a:p>
            <a:pPr lvl="3"/>
            <a:r>
              <a:rPr lang="nl-BE" dirty="0" smtClean="0"/>
              <a:t>Apparent linearity in rodents (reflecting poor rodent cross reactivity)</a:t>
            </a:r>
          </a:p>
          <a:p>
            <a:pPr lvl="3"/>
            <a:endParaRPr lang="nl-BE" dirty="0"/>
          </a:p>
          <a:p>
            <a:r>
              <a:rPr lang="nl-BE" dirty="0" smtClean="0"/>
              <a:t>Implemented assay error and inter individual variability in PK and PD parameters to reflect real life situation</a:t>
            </a:r>
          </a:p>
          <a:p>
            <a:pPr lvl="1"/>
            <a:endParaRPr lang="nl-BE" dirty="0" smtClean="0"/>
          </a:p>
          <a:p>
            <a:pPr lvl="2"/>
            <a:endParaRPr lang="nl-BE" dirty="0" smtClean="0"/>
          </a:p>
          <a:p>
            <a:pPr lvl="2"/>
            <a:endParaRPr lang="nl-BE" dirty="0"/>
          </a:p>
          <a:p>
            <a:pPr lvl="1"/>
            <a:endParaRPr lang="nl-BE" dirty="0" smtClean="0"/>
          </a:p>
        </p:txBody>
      </p:sp>
    </p:spTree>
    <p:extLst>
      <p:ext uri="{BB962C8B-B14F-4D97-AF65-F5344CB8AC3E}">
        <p14:creationId xmlns:p14="http://schemas.microsoft.com/office/powerpoint/2010/main" val="41207356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PKPD model – assumptions for human projections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nl-BE" dirty="0" smtClean="0"/>
              <a:t>Assumptions, in </a:t>
            </a:r>
            <a:r>
              <a:rPr lang="nl-BE" dirty="0"/>
              <a:t>absence of </a:t>
            </a:r>
            <a:r>
              <a:rPr lang="nl-BE" dirty="0" smtClean="0"/>
              <a:t>any (literature/inhouse) information</a:t>
            </a:r>
            <a:endParaRPr lang="nl-BE" dirty="0"/>
          </a:p>
          <a:p>
            <a:pPr lvl="1"/>
            <a:r>
              <a:rPr lang="nl-BE" dirty="0"/>
              <a:t>Volumes/Clearances/flows/PD elimination rate constants increase with body weight (previous slide)</a:t>
            </a:r>
          </a:p>
          <a:p>
            <a:pPr lvl="1"/>
            <a:r>
              <a:rPr lang="nl-BE" dirty="0" smtClean="0"/>
              <a:t>Absorption </a:t>
            </a:r>
            <a:r>
              <a:rPr lang="nl-BE" dirty="0"/>
              <a:t>parameters in monkeys </a:t>
            </a:r>
            <a:r>
              <a:rPr lang="nl-BE" dirty="0">
                <a:latin typeface="Calibri" panose="020F0502020204030204" pitchFamily="34" charset="0"/>
                <a:cs typeface="Calibri" panose="020F0502020204030204" pitchFamily="34" charset="0"/>
              </a:rPr>
              <a:t>≈ humans</a:t>
            </a:r>
          </a:p>
          <a:p>
            <a:pPr lvl="1"/>
            <a:r>
              <a:rPr lang="nl-BE" dirty="0" smtClean="0"/>
              <a:t>mAb PK non linearity</a:t>
            </a:r>
          </a:p>
          <a:p>
            <a:pPr lvl="2"/>
            <a:r>
              <a:rPr lang="nl-BE" dirty="0" smtClean="0"/>
              <a:t>KM in monkeys </a:t>
            </a:r>
            <a:r>
              <a:rPr lang="nl-BE" dirty="0" smtClean="0">
                <a:latin typeface="Calibri" panose="020F0502020204030204" pitchFamily="34" charset="0"/>
                <a:cs typeface="Calibri" panose="020F0502020204030204" pitchFamily="34" charset="0"/>
              </a:rPr>
              <a:t>≈ humans</a:t>
            </a:r>
          </a:p>
          <a:p>
            <a:pPr lvl="2"/>
            <a:r>
              <a:rPr lang="nl-BE" dirty="0" smtClean="0">
                <a:latin typeface="Calibri" panose="020F0502020204030204" pitchFamily="34" charset="0"/>
                <a:cs typeface="Calibri" panose="020F0502020204030204" pitchFamily="34" charset="0"/>
              </a:rPr>
              <a:t>Vmax scales with body weight similar to clearance</a:t>
            </a:r>
          </a:p>
          <a:p>
            <a:pPr lvl="1"/>
            <a:r>
              <a:rPr lang="nl-BE" dirty="0" smtClean="0"/>
              <a:t>Concentration – Safety and Efficacy effect relationships </a:t>
            </a:r>
            <a:r>
              <a:rPr lang="nl-BE" dirty="0"/>
              <a:t>in monkeys </a:t>
            </a:r>
            <a:r>
              <a:rPr lang="nl-BE" dirty="0">
                <a:latin typeface="Calibri" panose="020F0502020204030204" pitchFamily="34" charset="0"/>
                <a:cs typeface="Calibri" panose="020F0502020204030204" pitchFamily="34" charset="0"/>
              </a:rPr>
              <a:t>≈ humans</a:t>
            </a:r>
          </a:p>
          <a:p>
            <a:pPr lvl="1"/>
            <a:endParaRPr lang="nl-BE" dirty="0" smtClean="0"/>
          </a:p>
        </p:txBody>
      </p:sp>
    </p:spTree>
    <p:extLst>
      <p:ext uri="{BB962C8B-B14F-4D97-AF65-F5344CB8AC3E}">
        <p14:creationId xmlns:p14="http://schemas.microsoft.com/office/powerpoint/2010/main" val="9250692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2954283"/>
            <a:ext cx="10515600" cy="664797"/>
          </a:xfrm>
        </p:spPr>
        <p:txBody>
          <a:bodyPr/>
          <a:lstStyle/>
          <a:p>
            <a:r>
              <a:rPr lang="nl-BE" dirty="0" smtClean="0"/>
              <a:t>Human predictions –</a:t>
            </a:r>
            <a:br>
              <a:rPr lang="nl-BE" dirty="0" smtClean="0"/>
            </a:br>
            <a:r>
              <a:rPr lang="nl-BE" dirty="0" smtClean="0"/>
              <a:t>Anticipated proof of concept</a:t>
            </a:r>
            <a:endParaRPr lang="en-GB" dirty="0"/>
          </a:p>
        </p:txBody>
      </p:sp>
    </p:spTree>
    <p:extLst>
      <p:ext uri="{BB962C8B-B14F-4D97-AF65-F5344CB8AC3E}">
        <p14:creationId xmlns:p14="http://schemas.microsoft.com/office/powerpoint/2010/main" val="3928410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p:txBody>
          <a:bodyPr/>
          <a:lstStyle/>
          <a:p>
            <a:r>
              <a:rPr lang="nl-BE" dirty="0"/>
              <a:t>PKPD model – human projections</a:t>
            </a:r>
            <a:endParaRPr lang="en-GB" dirty="0"/>
          </a:p>
        </p:txBody>
      </p:sp>
      <p:sp>
        <p:nvSpPr>
          <p:cNvPr id="6" name="Text Placeholder 5"/>
          <p:cNvSpPr>
            <a:spLocks noGrp="1"/>
          </p:cNvSpPr>
          <p:nvPr>
            <p:ph type="body" sz="quarter" idx="35"/>
          </p:nvPr>
        </p:nvSpPr>
        <p:spPr/>
        <p:txBody>
          <a:bodyPr/>
          <a:lstStyle/>
          <a:p>
            <a:endParaRPr lang="en-GB"/>
          </a:p>
        </p:txBody>
      </p:sp>
      <p:pic>
        <p:nvPicPr>
          <p:cNvPr id="12" name="Content Placeholder 11"/>
          <p:cNvPicPr>
            <a:picLocks noGrp="1" noChangeAspect="1"/>
          </p:cNvPicPr>
          <p:nvPr>
            <p:ph sz="quarter" idx="36"/>
          </p:nvPr>
        </p:nvPicPr>
        <p:blipFill>
          <a:blip r:embed="rId2" cstate="print">
            <a:extLst>
              <a:ext uri="{28A0092B-C50C-407E-A947-70E740481C1C}">
                <a14:useLocalDpi xmlns:a14="http://schemas.microsoft.com/office/drawing/2010/main" val="0"/>
              </a:ext>
            </a:extLst>
          </a:blip>
          <a:stretch>
            <a:fillRect/>
          </a:stretch>
        </p:blipFill>
        <p:spPr>
          <a:xfrm>
            <a:off x="495300" y="1790849"/>
            <a:ext cx="5446713" cy="3744614"/>
          </a:xfrm>
        </p:spPr>
      </p:pic>
      <p:pic>
        <p:nvPicPr>
          <p:cNvPr id="13" name="Content Placeholder 12"/>
          <p:cNvPicPr>
            <a:picLocks noGrp="1" noChangeAspect="1"/>
          </p:cNvPicPr>
          <p:nvPr>
            <p:ph sz="quarter" idx="16"/>
          </p:nvPr>
        </p:nvPicPr>
        <p:blipFill>
          <a:blip r:embed="rId3" cstate="print">
            <a:extLst>
              <a:ext uri="{28A0092B-C50C-407E-A947-70E740481C1C}">
                <a14:useLocalDpi xmlns:a14="http://schemas.microsoft.com/office/drawing/2010/main" val="0"/>
              </a:ext>
            </a:extLst>
          </a:blip>
          <a:stretch>
            <a:fillRect/>
          </a:stretch>
        </p:blipFill>
        <p:spPr>
          <a:xfrm>
            <a:off x="6096000" y="1790849"/>
            <a:ext cx="5446713" cy="3744614"/>
          </a:xfrm>
        </p:spPr>
      </p:pic>
    </p:spTree>
    <p:extLst>
      <p:ext uri="{BB962C8B-B14F-4D97-AF65-F5344CB8AC3E}">
        <p14:creationId xmlns:p14="http://schemas.microsoft.com/office/powerpoint/2010/main" val="18573492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p:txBody>
          <a:bodyPr/>
          <a:lstStyle/>
          <a:p>
            <a:r>
              <a:rPr lang="nl-BE" dirty="0"/>
              <a:t>PKPD model – human projections</a:t>
            </a:r>
            <a:endParaRPr lang="en-GB" dirty="0"/>
          </a:p>
        </p:txBody>
      </p:sp>
      <p:sp>
        <p:nvSpPr>
          <p:cNvPr id="6" name="Text Placeholder 5"/>
          <p:cNvSpPr>
            <a:spLocks noGrp="1"/>
          </p:cNvSpPr>
          <p:nvPr>
            <p:ph type="body" sz="quarter" idx="35"/>
          </p:nvPr>
        </p:nvSpPr>
        <p:spPr/>
        <p:txBody>
          <a:bodyPr/>
          <a:lstStyle/>
          <a:p>
            <a:endParaRPr lang="en-GB"/>
          </a:p>
        </p:txBody>
      </p:sp>
      <p:pic>
        <p:nvPicPr>
          <p:cNvPr id="14" name="Content Placeholder 13"/>
          <p:cNvPicPr>
            <a:picLocks noGrp="1" noChangeAspect="1"/>
          </p:cNvPicPr>
          <p:nvPr>
            <p:ph sz="quarter" idx="36"/>
          </p:nvPr>
        </p:nvPicPr>
        <p:blipFill>
          <a:blip r:embed="rId2" cstate="print">
            <a:extLst>
              <a:ext uri="{28A0092B-C50C-407E-A947-70E740481C1C}">
                <a14:useLocalDpi xmlns:a14="http://schemas.microsoft.com/office/drawing/2010/main" val="0"/>
              </a:ext>
            </a:extLst>
          </a:blip>
          <a:stretch>
            <a:fillRect/>
          </a:stretch>
        </p:blipFill>
        <p:spPr>
          <a:xfrm>
            <a:off x="495300" y="1790849"/>
            <a:ext cx="5446713" cy="3744614"/>
          </a:xfrm>
        </p:spPr>
      </p:pic>
      <p:pic>
        <p:nvPicPr>
          <p:cNvPr id="15" name="Content Placeholder 14"/>
          <p:cNvPicPr>
            <a:picLocks noGrp="1" noChangeAspect="1"/>
          </p:cNvPicPr>
          <p:nvPr>
            <p:ph sz="quarter" idx="16"/>
          </p:nvPr>
        </p:nvPicPr>
        <p:blipFill>
          <a:blip r:embed="rId3" cstate="print">
            <a:extLst>
              <a:ext uri="{28A0092B-C50C-407E-A947-70E740481C1C}">
                <a14:useLocalDpi xmlns:a14="http://schemas.microsoft.com/office/drawing/2010/main" val="0"/>
              </a:ext>
            </a:extLst>
          </a:blip>
          <a:stretch>
            <a:fillRect/>
          </a:stretch>
        </p:blipFill>
        <p:spPr>
          <a:xfrm>
            <a:off x="6096000" y="1790849"/>
            <a:ext cx="5446713" cy="3744614"/>
          </a:xfrm>
        </p:spPr>
      </p:pic>
    </p:spTree>
    <p:extLst>
      <p:ext uri="{BB962C8B-B14F-4D97-AF65-F5344CB8AC3E}">
        <p14:creationId xmlns:p14="http://schemas.microsoft.com/office/powerpoint/2010/main" val="40235866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2954283"/>
            <a:ext cx="10515600" cy="664797"/>
          </a:xfrm>
        </p:spPr>
        <p:txBody>
          <a:bodyPr/>
          <a:lstStyle/>
          <a:p>
            <a:r>
              <a:rPr lang="nl-BE" dirty="0"/>
              <a:t>Human predictions –</a:t>
            </a:r>
            <a:br>
              <a:rPr lang="nl-BE" dirty="0"/>
            </a:br>
            <a:r>
              <a:rPr lang="nl-BE" dirty="0" smtClean="0"/>
              <a:t>Human starting dose support</a:t>
            </a:r>
            <a:endParaRPr lang="en-GB" dirty="0"/>
          </a:p>
        </p:txBody>
      </p:sp>
    </p:spTree>
    <p:extLst>
      <p:ext uri="{BB962C8B-B14F-4D97-AF65-F5344CB8AC3E}">
        <p14:creationId xmlns:p14="http://schemas.microsoft.com/office/powerpoint/2010/main" val="3436928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Approach for First in human (FIH) dose</a:t>
            </a:r>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dirty="0"/>
          </a:p>
        </p:txBody>
      </p:sp>
      <p:sp>
        <p:nvSpPr>
          <p:cNvPr id="4" name="Text Placeholder 3"/>
          <p:cNvSpPr>
            <a:spLocks noGrp="1"/>
          </p:cNvSpPr>
          <p:nvPr>
            <p:ph type="body" sz="quarter" idx="35"/>
          </p:nvPr>
        </p:nvSpPr>
        <p:spPr/>
        <p:txBody>
          <a:bodyPr/>
          <a:lstStyle/>
          <a:p>
            <a:endParaRPr lang="nl-BE" dirty="0"/>
          </a:p>
        </p:txBody>
      </p:sp>
      <p:sp>
        <p:nvSpPr>
          <p:cNvPr id="6" name="Date Placeholder 5"/>
          <p:cNvSpPr>
            <a:spLocks noGrp="1"/>
          </p:cNvSpPr>
          <p:nvPr>
            <p:ph type="dt" sz="half" idx="2"/>
          </p:nvPr>
        </p:nvSpPr>
        <p:spPr/>
        <p:txBody>
          <a:bodyPr/>
          <a:lstStyle/>
          <a:p>
            <a:r>
              <a:rPr lang="en-GB" noProof="0" smtClean="0"/>
              <a:t>15 June 2022</a:t>
            </a:r>
            <a:endParaRPr lang="en-GB" noProof="0"/>
          </a:p>
        </p:txBody>
      </p:sp>
      <p:pic>
        <p:nvPicPr>
          <p:cNvPr id="8" name="Picture 7"/>
          <p:cNvPicPr>
            <a:picLocks noChangeAspect="1"/>
          </p:cNvPicPr>
          <p:nvPr/>
        </p:nvPicPr>
        <p:blipFill rotWithShape="1">
          <a:blip r:embed="rId2"/>
          <a:srcRect l="5013" t="579" r="1478" b="2097"/>
          <a:stretch/>
        </p:blipFill>
        <p:spPr>
          <a:xfrm>
            <a:off x="6797354" y="1324923"/>
            <a:ext cx="4850138" cy="4270120"/>
          </a:xfrm>
          <a:prstGeom prst="rect">
            <a:avLst/>
          </a:prstGeom>
        </p:spPr>
      </p:pic>
      <p:grpSp>
        <p:nvGrpSpPr>
          <p:cNvPr id="12" name="Group 11"/>
          <p:cNvGrpSpPr/>
          <p:nvPr/>
        </p:nvGrpSpPr>
        <p:grpSpPr>
          <a:xfrm>
            <a:off x="6274049" y="1162779"/>
            <a:ext cx="5803271" cy="4432263"/>
            <a:chOff x="6274049" y="1162779"/>
            <a:chExt cx="5803271" cy="4432263"/>
          </a:xfrm>
        </p:grpSpPr>
        <p:sp>
          <p:nvSpPr>
            <p:cNvPr id="13" name="Rectangle 12"/>
            <p:cNvSpPr/>
            <p:nvPr/>
          </p:nvSpPr>
          <p:spPr>
            <a:xfrm>
              <a:off x="6274049" y="1162779"/>
              <a:ext cx="5803271" cy="4432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3"/>
            <a:stretch>
              <a:fillRect/>
            </a:stretch>
          </p:blipFill>
          <p:spPr>
            <a:xfrm>
              <a:off x="6468491" y="1816659"/>
              <a:ext cx="5473030" cy="3131052"/>
            </a:xfrm>
            <a:prstGeom prst="rect">
              <a:avLst/>
            </a:prstGeom>
          </p:spPr>
        </p:pic>
      </p:grpSp>
      <p:sp>
        <p:nvSpPr>
          <p:cNvPr id="5" name="Text Placeholder 4"/>
          <p:cNvSpPr>
            <a:spLocks noGrp="1"/>
          </p:cNvSpPr>
          <p:nvPr>
            <p:ph type="body" sz="quarter" idx="17"/>
          </p:nvPr>
        </p:nvSpPr>
        <p:spPr/>
        <p:txBody>
          <a:bodyPr>
            <a:normAutofit lnSpcReduction="10000"/>
          </a:bodyPr>
          <a:lstStyle/>
          <a:p>
            <a:r>
              <a:rPr lang="nl-BE" sz="1400" dirty="0" smtClean="0"/>
              <a:t>Some definitions for FIH dose selection</a:t>
            </a:r>
          </a:p>
          <a:p>
            <a:pPr lvl="1"/>
            <a:r>
              <a:rPr lang="nl-NL" sz="1400" dirty="0" smtClean="0"/>
              <a:t>Safety (preclinical)</a:t>
            </a:r>
          </a:p>
          <a:p>
            <a:pPr lvl="2"/>
            <a:r>
              <a:rPr lang="nl-NL" sz="1400" dirty="0" smtClean="0"/>
              <a:t>NOAEL </a:t>
            </a:r>
            <a:r>
              <a:rPr lang="nl-NL" sz="1400" dirty="0"/>
              <a:t>= No observed adverse event </a:t>
            </a:r>
            <a:r>
              <a:rPr lang="nl-NL" sz="1400" dirty="0" smtClean="0"/>
              <a:t>level</a:t>
            </a:r>
          </a:p>
          <a:p>
            <a:pPr lvl="2"/>
            <a:r>
              <a:rPr lang="nl-NL" sz="1400" dirty="0" smtClean="0"/>
              <a:t>HNSTD = Highest non-severely toxic dose  (managable toxicity)</a:t>
            </a:r>
          </a:p>
          <a:p>
            <a:pPr lvl="1"/>
            <a:r>
              <a:rPr lang="nl-NL" sz="1400" dirty="0" smtClean="0"/>
              <a:t>Efficacy (preclinical)</a:t>
            </a:r>
          </a:p>
          <a:p>
            <a:pPr lvl="2"/>
            <a:r>
              <a:rPr lang="nl-NL" sz="1400" dirty="0" smtClean="0"/>
              <a:t>MABEL = minimal antipated biological effect level</a:t>
            </a:r>
          </a:p>
          <a:p>
            <a:pPr lvl="1"/>
            <a:r>
              <a:rPr lang="nl-NL" sz="1400" dirty="0" smtClean="0"/>
              <a:t>Dose projections</a:t>
            </a:r>
          </a:p>
          <a:p>
            <a:pPr lvl="2"/>
            <a:r>
              <a:rPr lang="nl-NL" sz="1400" dirty="0"/>
              <a:t>HED =  human equivalent </a:t>
            </a:r>
            <a:r>
              <a:rPr lang="nl-NL" sz="1400" dirty="0" smtClean="0"/>
              <a:t>dose (Safety)</a:t>
            </a:r>
          </a:p>
          <a:p>
            <a:pPr lvl="2"/>
            <a:r>
              <a:rPr lang="nl-NL" sz="1400" dirty="0"/>
              <a:t>PAD = pharmacologically active </a:t>
            </a:r>
            <a:r>
              <a:rPr lang="nl-NL" sz="1400" dirty="0" smtClean="0"/>
              <a:t>dose (Efficacy)</a:t>
            </a:r>
          </a:p>
          <a:p>
            <a:pPr lvl="2"/>
            <a:r>
              <a:rPr lang="nl-NL" sz="1400" dirty="0" smtClean="0"/>
              <a:t>MRSD </a:t>
            </a:r>
            <a:r>
              <a:rPr lang="nl-NL" sz="1400" dirty="0"/>
              <a:t>= maximum recommended starting </a:t>
            </a:r>
            <a:r>
              <a:rPr lang="nl-NL" sz="1400" dirty="0" smtClean="0"/>
              <a:t>dose</a:t>
            </a:r>
          </a:p>
          <a:p>
            <a:pPr lvl="1"/>
            <a:r>
              <a:rPr lang="nl-NL" sz="1400" dirty="0" smtClean="0"/>
              <a:t>Antagonists versus agonists</a:t>
            </a:r>
          </a:p>
          <a:p>
            <a:pPr lvl="2"/>
            <a:r>
              <a:rPr lang="nl-NL" sz="1400" dirty="0" smtClean="0"/>
              <a:t>EC</a:t>
            </a:r>
            <a:r>
              <a:rPr lang="nl-NL" sz="1400" baseline="-25000" dirty="0" smtClean="0"/>
              <a:t>50</a:t>
            </a:r>
            <a:r>
              <a:rPr lang="nl-NL" sz="1400" dirty="0" smtClean="0"/>
              <a:t> for antagonists in MABEL assesments (system suppression)</a:t>
            </a:r>
          </a:p>
          <a:p>
            <a:pPr lvl="3"/>
            <a:r>
              <a:rPr lang="nl-NL" sz="1400" dirty="0" smtClean="0"/>
              <a:t>Cavg may be used</a:t>
            </a:r>
          </a:p>
          <a:p>
            <a:pPr lvl="2"/>
            <a:r>
              <a:rPr lang="nl-NL" sz="1400" dirty="0" smtClean="0"/>
              <a:t>For agonists, EC</a:t>
            </a:r>
            <a:r>
              <a:rPr lang="nl-NL" sz="1400" baseline="-25000" dirty="0" smtClean="0"/>
              <a:t>10</a:t>
            </a:r>
            <a:r>
              <a:rPr lang="nl-NL" sz="1400" dirty="0" smtClean="0"/>
              <a:t> or EC</a:t>
            </a:r>
            <a:r>
              <a:rPr lang="nl-NL" sz="1400" baseline="-25000" dirty="0" smtClean="0"/>
              <a:t>20</a:t>
            </a:r>
            <a:r>
              <a:rPr lang="nl-NL" sz="1400" dirty="0" smtClean="0"/>
              <a:t> is more applicable (system activation)</a:t>
            </a:r>
          </a:p>
          <a:p>
            <a:pPr lvl="3"/>
            <a:r>
              <a:rPr lang="nl-NL" sz="1400" dirty="0" smtClean="0"/>
              <a:t>Cmax is more applicable as saftey hazards are a reality</a:t>
            </a:r>
          </a:p>
          <a:p>
            <a:pPr marL="1076325" lvl="3" indent="0">
              <a:buNone/>
            </a:pPr>
            <a:r>
              <a:rPr lang="nl-NL" sz="1400" dirty="0" smtClean="0"/>
              <a:t>	(e.g. Cytokine Release </a:t>
            </a:r>
            <a:r>
              <a:rPr lang="nl-NL" sz="1400" dirty="0"/>
              <a:t>Syndrome - </a:t>
            </a:r>
            <a:r>
              <a:rPr lang="en-GB" sz="1400" dirty="0"/>
              <a:t>TGN1412: From Discovery to </a:t>
            </a:r>
            <a:r>
              <a:rPr lang="en-GB" sz="1400" dirty="0" smtClean="0"/>
              <a:t>Disaster, </a:t>
            </a:r>
            <a:r>
              <a:rPr lang="en-GB" sz="1400" dirty="0" err="1" smtClean="0"/>
              <a:t>Attarwala</a:t>
            </a:r>
            <a:r>
              <a:rPr lang="en-GB" sz="1400" dirty="0"/>
              <a:t> (2010) J Young </a:t>
            </a:r>
            <a:r>
              <a:rPr lang="en-GB" sz="1400" dirty="0" smtClean="0"/>
              <a:t>Pharm. 2(3</a:t>
            </a:r>
            <a:r>
              <a:rPr lang="en-GB" sz="1400" dirty="0"/>
              <a:t>): </a:t>
            </a:r>
            <a:r>
              <a:rPr lang="en-GB" sz="1400" dirty="0" smtClean="0"/>
              <a:t>332–336)</a:t>
            </a:r>
            <a:endParaRPr lang="en-GB" sz="1400" dirty="0"/>
          </a:p>
          <a:p>
            <a:pPr marL="1076325" lvl="3" indent="0">
              <a:buNone/>
            </a:pPr>
            <a:endParaRPr lang="nl-NL" sz="1400" dirty="0" smtClean="0"/>
          </a:p>
        </p:txBody>
      </p:sp>
    </p:spTree>
    <p:extLst>
      <p:ext uri="{BB962C8B-B14F-4D97-AF65-F5344CB8AC3E}">
        <p14:creationId xmlns:p14="http://schemas.microsoft.com/office/powerpoint/2010/main" val="1341548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079" y="136738"/>
            <a:ext cx="10859620" cy="332399"/>
          </a:xfrm>
        </p:spPr>
        <p:txBody>
          <a:bodyPr/>
          <a:lstStyle/>
          <a:p>
            <a:r>
              <a:rPr lang="nl-BE" dirty="0"/>
              <a:t>Starting dose </a:t>
            </a:r>
            <a:r>
              <a:rPr lang="nl-BE" dirty="0" smtClean="0"/>
              <a:t>discussion – 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dirty="0" smtClean="0"/>
              <a:t>Training - Non clinical PKPD data exploration</a:t>
            </a:r>
            <a:endParaRPr lang="en-GB" noProof="0" dirty="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4" y="1252539"/>
            <a:ext cx="11529285" cy="4821236"/>
          </a:xfrm>
        </p:spPr>
        <p:txBody>
          <a:bodyPr>
            <a:normAutofit/>
          </a:bodyPr>
          <a:lstStyle/>
          <a:p>
            <a:r>
              <a:rPr lang="nl-BE" dirty="0" smtClean="0"/>
              <a:t>mAb Additional information</a:t>
            </a:r>
          </a:p>
          <a:p>
            <a:pPr lvl="1"/>
            <a:r>
              <a:rPr lang="nl-BE" dirty="0"/>
              <a:t>Human projected dose regimen: </a:t>
            </a:r>
            <a:r>
              <a:rPr lang="nl-BE" dirty="0" smtClean="0"/>
              <a:t>weekly sc</a:t>
            </a:r>
            <a:endParaRPr lang="nl-BE" dirty="0"/>
          </a:p>
          <a:p>
            <a:pPr lvl="1"/>
            <a:r>
              <a:rPr lang="nl-BE" dirty="0" smtClean="0"/>
              <a:t>4 weekly sc repeated tox in cyno: NOAEL established at 100 mg/kg (no issues at highest dose tested)</a:t>
            </a:r>
          </a:p>
          <a:p>
            <a:pPr lvl="1"/>
            <a:r>
              <a:rPr lang="nl-BE" dirty="0" smtClean="0"/>
              <a:t>In vitro potency assay similar between cyno and human, no species differences of note</a:t>
            </a:r>
          </a:p>
          <a:p>
            <a:pPr lvl="1"/>
            <a:r>
              <a:rPr lang="nl-BE" dirty="0" smtClean="0"/>
              <a:t>Team considers reaching </a:t>
            </a:r>
            <a:r>
              <a:rPr lang="nl-BE" dirty="0"/>
              <a:t>average </a:t>
            </a:r>
            <a:r>
              <a:rPr lang="nl-BE" dirty="0" smtClean="0"/>
              <a:t>first-week plasma concentrations around EC50 as good low effect starting dose, for this antagonist</a:t>
            </a:r>
          </a:p>
          <a:p>
            <a:pPr lvl="1"/>
            <a:endParaRPr lang="nl-BE" dirty="0"/>
          </a:p>
          <a:p>
            <a:r>
              <a:rPr lang="nl-BE" dirty="0" smtClean="0"/>
              <a:t>Every case is different, and potentially requires different approach</a:t>
            </a:r>
          </a:p>
          <a:p>
            <a:pPr lvl="1"/>
            <a:r>
              <a:rPr lang="nl-BE" dirty="0" smtClean="0"/>
              <a:t>Agonist: consider e.g. 20% receptor occupancy or anticipated activity for relevant marker(s) (e.g. Cytokine release assay)</a:t>
            </a:r>
          </a:p>
          <a:p>
            <a:pPr lvl="1"/>
            <a:r>
              <a:rPr lang="nl-BE" dirty="0" smtClean="0"/>
              <a:t>Consider what exposure metric is most relevant, Cmax versus Caverage</a:t>
            </a:r>
          </a:p>
          <a:p>
            <a:pPr lvl="1"/>
            <a:r>
              <a:rPr lang="nl-BE" dirty="0" smtClean="0"/>
              <a:t>Consider protein binding species differences for small molecules / peptides</a:t>
            </a:r>
          </a:p>
          <a:p>
            <a:pPr lvl="1"/>
            <a:r>
              <a:rPr lang="nl-BE" dirty="0" smtClean="0"/>
              <a:t>Account for other anticipated species differences where applicable</a:t>
            </a:r>
          </a:p>
          <a:p>
            <a:pPr lvl="1"/>
            <a:r>
              <a:rPr lang="nl-BE" dirty="0" smtClean="0"/>
              <a:t>FIH in patients (oncology): avoid too low starting dose (sub-pharmacological)</a:t>
            </a:r>
            <a:endParaRPr lang="nl-BE" dirty="0"/>
          </a:p>
          <a:p>
            <a:pPr lvl="1"/>
            <a:endParaRPr lang="nl-BE" dirty="0" smtClean="0"/>
          </a:p>
          <a:p>
            <a:pPr lvl="1"/>
            <a:endParaRPr lang="nl-BE" dirty="0" smtClean="0"/>
          </a:p>
        </p:txBody>
      </p:sp>
    </p:spTree>
    <p:extLst>
      <p:ext uri="{BB962C8B-B14F-4D97-AF65-F5344CB8AC3E}">
        <p14:creationId xmlns:p14="http://schemas.microsoft.com/office/powerpoint/2010/main" val="5198262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Examples FDA oncology analyses: </a:t>
            </a:r>
            <a:r>
              <a:rPr lang="nl-BE" dirty="0"/>
              <a:t>case by case</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fontScale="92500" lnSpcReduction="10000"/>
          </a:bodyPr>
          <a:lstStyle/>
          <a:p>
            <a:r>
              <a:rPr lang="en-GB" b="1" dirty="0" smtClean="0"/>
              <a:t>CD3 </a:t>
            </a:r>
            <a:r>
              <a:rPr lang="en-GB" b="1" dirty="0"/>
              <a:t>bispecific </a:t>
            </a:r>
            <a:r>
              <a:rPr lang="en-GB" b="1" dirty="0" smtClean="0"/>
              <a:t>constructs</a:t>
            </a:r>
          </a:p>
          <a:p>
            <a:pPr lvl="1"/>
            <a:r>
              <a:rPr lang="en-GB" dirty="0" smtClean="0"/>
              <a:t>Approaches </a:t>
            </a:r>
            <a:r>
              <a:rPr lang="en-GB" dirty="0"/>
              <a:t>based on receptor occupancy, highest non-severely toxic dose, or no-observed </a:t>
            </a:r>
            <a:r>
              <a:rPr lang="en-GB" dirty="0" smtClean="0"/>
              <a:t>adverse effect </a:t>
            </a:r>
            <a:r>
              <a:rPr lang="en-GB" dirty="0"/>
              <a:t>level are </a:t>
            </a:r>
            <a:r>
              <a:rPr lang="en-GB" b="1" dirty="0">
                <a:solidFill>
                  <a:srgbClr val="C00000"/>
                </a:solidFill>
              </a:rPr>
              <a:t>not acceptable </a:t>
            </a:r>
            <a:r>
              <a:rPr lang="en-GB" dirty="0"/>
              <a:t>for selecting the FIH dose as they resulted in doses close to or above </a:t>
            </a:r>
            <a:r>
              <a:rPr lang="en-GB" dirty="0" smtClean="0"/>
              <a:t>the MTDs</a:t>
            </a:r>
            <a:r>
              <a:rPr lang="en-GB" dirty="0"/>
              <a:t>, HHDs, or the RHD. </a:t>
            </a:r>
            <a:endParaRPr lang="en-GB" dirty="0" smtClean="0"/>
          </a:p>
          <a:p>
            <a:pPr lvl="1"/>
            <a:r>
              <a:rPr lang="en-GB" dirty="0" smtClean="0"/>
              <a:t>A </a:t>
            </a:r>
            <a:r>
              <a:rPr lang="en-GB" dirty="0"/>
              <a:t>FIH dose corresponding to </a:t>
            </a:r>
            <a:r>
              <a:rPr lang="en-GB" b="1" dirty="0">
                <a:solidFill>
                  <a:srgbClr val="00B050"/>
                </a:solidFill>
              </a:rPr>
              <a:t>10%-30% pharmacologic activity (PA) </a:t>
            </a:r>
            <a:r>
              <a:rPr lang="en-GB" dirty="0"/>
              <a:t>was </a:t>
            </a:r>
            <a:r>
              <a:rPr lang="en-GB" dirty="0" smtClean="0"/>
              <a:t>an acceptable </a:t>
            </a:r>
            <a:r>
              <a:rPr lang="en-GB" dirty="0"/>
              <a:t>approach</a:t>
            </a:r>
            <a:r>
              <a:rPr lang="en-GB" dirty="0" smtClean="0"/>
              <a:t>.</a:t>
            </a:r>
          </a:p>
          <a:p>
            <a:r>
              <a:rPr lang="en-GB" b="1" dirty="0" smtClean="0"/>
              <a:t>Antibody-drug conjugates</a:t>
            </a:r>
          </a:p>
          <a:p>
            <a:pPr lvl="1"/>
            <a:r>
              <a:rPr lang="en-GB" dirty="0"/>
              <a:t>a FIH dose that is </a:t>
            </a:r>
            <a:r>
              <a:rPr lang="en-GB" b="1" dirty="0">
                <a:solidFill>
                  <a:srgbClr val="00B050"/>
                </a:solidFill>
              </a:rPr>
              <a:t>1/6th </a:t>
            </a:r>
            <a:r>
              <a:rPr lang="en-GB" b="1" dirty="0" smtClean="0">
                <a:solidFill>
                  <a:srgbClr val="00B050"/>
                </a:solidFill>
              </a:rPr>
              <a:t>the </a:t>
            </a:r>
            <a:r>
              <a:rPr lang="en-GB" b="1" dirty="0">
                <a:solidFill>
                  <a:srgbClr val="00B050"/>
                </a:solidFill>
              </a:rPr>
              <a:t>highest non-severely toxic dose </a:t>
            </a:r>
            <a:r>
              <a:rPr lang="en-GB" dirty="0"/>
              <a:t>(HNSTD) in </a:t>
            </a:r>
            <a:r>
              <a:rPr lang="en-GB" dirty="0" err="1"/>
              <a:t>cynomolgus</a:t>
            </a:r>
            <a:r>
              <a:rPr lang="en-GB" dirty="0"/>
              <a:t> monkeys or 1/10th the STD10 in rodents </a:t>
            </a:r>
            <a:r>
              <a:rPr lang="en-GB" dirty="0" smtClean="0"/>
              <a:t>scaled </a:t>
            </a:r>
            <a:r>
              <a:rPr lang="en-GB" dirty="0"/>
              <a:t>according to body surface area (BSA) generally resulted in the acceptable balance of safety and </a:t>
            </a:r>
            <a:r>
              <a:rPr lang="en-GB" dirty="0" smtClean="0"/>
              <a:t>efficient </a:t>
            </a:r>
            <a:r>
              <a:rPr lang="en-GB" dirty="0"/>
              <a:t>dose-escalation in a Phase 1 trial</a:t>
            </a:r>
            <a:r>
              <a:rPr lang="en-GB" dirty="0" smtClean="0"/>
              <a:t>.</a:t>
            </a:r>
          </a:p>
          <a:p>
            <a:r>
              <a:rPr lang="en-GB" b="1" dirty="0" smtClean="0"/>
              <a:t>Immune </a:t>
            </a:r>
            <a:r>
              <a:rPr lang="en-GB" b="1" dirty="0"/>
              <a:t>activating </a:t>
            </a:r>
            <a:r>
              <a:rPr lang="en-GB" b="1" dirty="0" smtClean="0"/>
              <a:t>antibodies </a:t>
            </a:r>
          </a:p>
          <a:p>
            <a:pPr lvl="1"/>
            <a:r>
              <a:rPr lang="en-GB" dirty="0" smtClean="0"/>
              <a:t>For approximately </a:t>
            </a:r>
            <a:r>
              <a:rPr lang="en-GB" dirty="0"/>
              <a:t>half the antibodies (44%) examined, the </a:t>
            </a:r>
            <a:r>
              <a:rPr lang="en-GB" b="1" dirty="0">
                <a:solidFill>
                  <a:srgbClr val="C00000"/>
                </a:solidFill>
              </a:rPr>
              <a:t>FIH doses were at least a hundred-fold lower </a:t>
            </a:r>
            <a:r>
              <a:rPr lang="en-GB" b="1" dirty="0" smtClean="0">
                <a:solidFill>
                  <a:srgbClr val="C00000"/>
                </a:solidFill>
              </a:rPr>
              <a:t>than the </a:t>
            </a:r>
            <a:r>
              <a:rPr lang="en-GB" b="1" dirty="0">
                <a:solidFill>
                  <a:srgbClr val="C00000"/>
                </a:solidFill>
              </a:rPr>
              <a:t>doses safely </a:t>
            </a:r>
            <a:r>
              <a:rPr lang="en-GB" dirty="0"/>
              <a:t>administered to patients, indicating optimization of FIH dose selection and/or </a:t>
            </a:r>
            <a:r>
              <a:rPr lang="en-GB" dirty="0" smtClean="0"/>
              <a:t>optimization of </a:t>
            </a:r>
            <a:r>
              <a:rPr lang="en-GB" dirty="0"/>
              <a:t>dose-finding trial design is needed to minimize patient exposure to sub-therapeutic doses.</a:t>
            </a:r>
          </a:p>
          <a:p>
            <a:pPr lvl="1"/>
            <a:r>
              <a:rPr lang="en-GB" dirty="0"/>
              <a:t>However, selection of the FIH dose for antibodies based on animal toxicology studies using </a:t>
            </a:r>
            <a:r>
              <a:rPr lang="en-GB" b="1" dirty="0">
                <a:solidFill>
                  <a:srgbClr val="C00000"/>
                </a:solidFill>
              </a:rPr>
              <a:t>1/6th </a:t>
            </a:r>
            <a:r>
              <a:rPr lang="en-GB" b="1" dirty="0" smtClean="0">
                <a:solidFill>
                  <a:srgbClr val="C00000"/>
                </a:solidFill>
              </a:rPr>
              <a:t>the HNSTD </a:t>
            </a:r>
            <a:r>
              <a:rPr lang="en-GB" b="1" dirty="0">
                <a:solidFill>
                  <a:srgbClr val="C00000"/>
                </a:solidFill>
              </a:rPr>
              <a:t>or 1/10th the NOAEL resulted in human doses that were unsafe</a:t>
            </a:r>
            <a:r>
              <a:rPr lang="en-GB" dirty="0"/>
              <a:t> for several antibodies examined</a:t>
            </a:r>
            <a:r>
              <a:rPr lang="en-GB" dirty="0" smtClean="0"/>
              <a:t>.</a:t>
            </a:r>
          </a:p>
          <a:p>
            <a:pPr lvl="1"/>
            <a:r>
              <a:rPr lang="en-GB" dirty="0" smtClean="0"/>
              <a:t>We </a:t>
            </a:r>
            <a:r>
              <a:rPr lang="en-GB" dirty="0"/>
              <a:t>employed two methods </a:t>
            </a:r>
            <a:r>
              <a:rPr lang="en-GB" dirty="0" smtClean="0"/>
              <a:t>for computing </a:t>
            </a:r>
            <a:r>
              <a:rPr lang="en-GB" dirty="0"/>
              <a:t>the FIH dose; FIH doses based on </a:t>
            </a:r>
            <a:r>
              <a:rPr lang="en-GB" b="1" dirty="0" smtClean="0">
                <a:solidFill>
                  <a:srgbClr val="00B050"/>
                </a:solidFill>
              </a:rPr>
              <a:t>20%-80</a:t>
            </a:r>
            <a:r>
              <a:rPr lang="en-GB" b="1" dirty="0">
                <a:solidFill>
                  <a:srgbClr val="00B050"/>
                </a:solidFill>
              </a:rPr>
              <a:t>% PA, </a:t>
            </a:r>
            <a:r>
              <a:rPr lang="en-GB" b="1" dirty="0" smtClean="0">
                <a:solidFill>
                  <a:srgbClr val="00B050"/>
                </a:solidFill>
              </a:rPr>
              <a:t>and those </a:t>
            </a:r>
            <a:r>
              <a:rPr lang="en-GB" b="1" dirty="0">
                <a:solidFill>
                  <a:srgbClr val="00B050"/>
                </a:solidFill>
              </a:rPr>
              <a:t>based on </a:t>
            </a:r>
            <a:r>
              <a:rPr lang="en-GB" b="1" dirty="0" smtClean="0">
                <a:solidFill>
                  <a:srgbClr val="00B050"/>
                </a:solidFill>
              </a:rPr>
              <a:t>20%-80</a:t>
            </a:r>
            <a:r>
              <a:rPr lang="en-GB" b="1" dirty="0">
                <a:solidFill>
                  <a:srgbClr val="00B050"/>
                </a:solidFill>
              </a:rPr>
              <a:t>% RO</a:t>
            </a:r>
            <a:r>
              <a:rPr lang="en-GB" dirty="0" smtClean="0"/>
              <a:t>. The </a:t>
            </a:r>
            <a:r>
              <a:rPr lang="en-GB" dirty="0"/>
              <a:t>FIH doses computed based on 20%-80% PA had acceptable toxicities for all antibodies examined, which included checkpoint inhibitors and stimulators. For the purpose of this research, “acceptable toxicities” refers to no </a:t>
            </a:r>
            <a:r>
              <a:rPr lang="en-GB" dirty="0" err="1"/>
              <a:t>drugrelated</a:t>
            </a:r>
            <a:r>
              <a:rPr lang="en-GB" dirty="0"/>
              <a:t> death, no CRS/IRR greater than Grade 3 (per the National Cancer Institute Common Toxicity Criteria for Adverse Events (CTCAE)), and overall manageable toxicities. The range of potential FIH doses was large for a specific product when EC50s had a large range. FIH doses based on 20%-80% RO also had acceptable toxicities for all antibodies examined.</a:t>
            </a:r>
          </a:p>
        </p:txBody>
      </p:sp>
      <p:sp>
        <p:nvSpPr>
          <p:cNvPr id="7" name="TextBox 6"/>
          <p:cNvSpPr txBox="1"/>
          <p:nvPr/>
        </p:nvSpPr>
        <p:spPr>
          <a:xfrm>
            <a:off x="8180146" y="5882659"/>
            <a:ext cx="3276747" cy="523220"/>
          </a:xfrm>
          <a:prstGeom prst="rect">
            <a:avLst/>
          </a:prstGeom>
          <a:noFill/>
        </p:spPr>
        <p:txBody>
          <a:bodyPr wrap="square" rtlCol="0">
            <a:spAutoFit/>
          </a:bodyPr>
          <a:lstStyle/>
          <a:p>
            <a:r>
              <a:rPr lang="nl-BE" sz="1400" dirty="0" smtClean="0">
                <a:solidFill>
                  <a:srgbClr val="C00000"/>
                </a:solidFill>
              </a:rPr>
              <a:t>Note: </a:t>
            </a:r>
            <a:r>
              <a:rPr lang="en-BE" sz="1400" dirty="0" smtClean="0">
                <a:solidFill>
                  <a:srgbClr val="C00000"/>
                </a:solidFill>
              </a:rPr>
              <a:t>appears</a:t>
            </a:r>
            <a:r>
              <a:rPr lang="nl-BE" sz="1400" dirty="0" smtClean="0">
                <a:solidFill>
                  <a:srgbClr val="C00000"/>
                </a:solidFill>
              </a:rPr>
              <a:t> high, but keep in mind: Cmax method used</a:t>
            </a:r>
            <a:endParaRPr lang="en-GB" sz="1400" dirty="0">
              <a:solidFill>
                <a:srgbClr val="C00000"/>
              </a:solidFill>
            </a:endParaRPr>
          </a:p>
        </p:txBody>
      </p:sp>
    </p:spTree>
    <p:extLst>
      <p:ext uri="{BB962C8B-B14F-4D97-AF65-F5344CB8AC3E}">
        <p14:creationId xmlns:p14="http://schemas.microsoft.com/office/powerpoint/2010/main" val="27448926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079" y="136738"/>
            <a:ext cx="10859620" cy="332399"/>
          </a:xfrm>
        </p:spPr>
        <p:txBody>
          <a:bodyPr/>
          <a:lstStyle/>
          <a:p>
            <a:r>
              <a:rPr lang="nl-BE" dirty="0"/>
              <a:t>Starting dose </a:t>
            </a:r>
            <a:r>
              <a:rPr lang="nl-BE" dirty="0" smtClean="0"/>
              <a:t>discussion – </a:t>
            </a:r>
            <a:r>
              <a:rPr lang="nl-BE" dirty="0"/>
              <a:t>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dirty="0" smtClean="0"/>
              <a:t>Training - Non clinical PKPD data exploration</a:t>
            </a:r>
            <a:endParaRPr lang="en-GB" noProof="0" dirty="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4" y="1252539"/>
            <a:ext cx="11529285" cy="4821236"/>
          </a:xfrm>
        </p:spPr>
        <p:txBody>
          <a:bodyPr>
            <a:normAutofit/>
          </a:bodyPr>
          <a:lstStyle/>
          <a:p>
            <a:r>
              <a:rPr lang="nl-BE" dirty="0" smtClean="0"/>
              <a:t>Model independent methods</a:t>
            </a:r>
          </a:p>
          <a:p>
            <a:pPr lvl="1"/>
            <a:r>
              <a:rPr lang="nl-BE" dirty="0" smtClean="0"/>
              <a:t>NOAEL-based HED: BSA-based with safety margin of 10</a:t>
            </a:r>
          </a:p>
          <a:p>
            <a:pPr lvl="2"/>
            <a:r>
              <a:rPr lang="nl-BE" dirty="0" smtClean="0"/>
              <a:t>100 mg/kg * 0.32 / 10 = 3.2 mg/kg</a:t>
            </a:r>
          </a:p>
          <a:p>
            <a:pPr lvl="2"/>
            <a:r>
              <a:rPr lang="nl-BE" dirty="0" smtClean="0">
                <a:sym typeface="Wingdings" panose="05000000000000000000" pitchFamily="2" charset="2"/>
              </a:rPr>
              <a:t>“Starting </a:t>
            </a:r>
            <a:r>
              <a:rPr lang="nl-BE" dirty="0">
                <a:sym typeface="Wingdings" panose="05000000000000000000" pitchFamily="2" charset="2"/>
              </a:rPr>
              <a:t>dose </a:t>
            </a:r>
            <a:r>
              <a:rPr lang="nl-BE" dirty="0" smtClean="0">
                <a:sym typeface="Wingdings" panose="05000000000000000000" pitchFamily="2" charset="2"/>
              </a:rPr>
              <a:t>is recommended to be lower than 3.2 mg/kg”</a:t>
            </a:r>
          </a:p>
          <a:p>
            <a:pPr lvl="2"/>
            <a:r>
              <a:rPr lang="nl-BE" dirty="0" smtClean="0">
                <a:sym typeface="Wingdings" panose="05000000000000000000" pitchFamily="2" charset="2"/>
              </a:rPr>
              <a:t>Note: no modeling needed, but careful – assumes that both linear and target mediated saturable clearance scale with BSA</a:t>
            </a:r>
            <a:endParaRPr lang="nl-BE" dirty="0"/>
          </a:p>
          <a:p>
            <a:pPr lvl="1"/>
            <a:r>
              <a:rPr lang="nl-BE" dirty="0" smtClean="0"/>
              <a:t>Factor 0.32 for monkeys: see </a:t>
            </a:r>
            <a:r>
              <a:rPr lang="nl-BE" dirty="0"/>
              <a:t>Table 1: FDA 2005 - </a:t>
            </a:r>
            <a:r>
              <a:rPr lang="en-GB" dirty="0"/>
              <a:t>Estimating the Maximum Safe Starting Dose in Healthy </a:t>
            </a:r>
            <a:r>
              <a:rPr lang="en-GB" dirty="0" smtClean="0"/>
              <a:t>Volunteers</a:t>
            </a:r>
            <a:endParaRPr lang="en-GB" dirty="0"/>
          </a:p>
          <a:p>
            <a:pPr lvl="2"/>
            <a:r>
              <a:rPr lang="en-GB" dirty="0" smtClean="0"/>
              <a:t>BSA-based: HED </a:t>
            </a:r>
            <a:r>
              <a:rPr lang="en-GB" dirty="0"/>
              <a:t>= animal NOAEL </a:t>
            </a:r>
            <a:r>
              <a:rPr lang="en-GB" dirty="0" smtClean="0"/>
              <a:t>* </a:t>
            </a:r>
            <a:r>
              <a:rPr lang="en-GB" dirty="0"/>
              <a:t>(</a:t>
            </a:r>
            <a:r>
              <a:rPr lang="en-GB" dirty="0" err="1"/>
              <a:t>BW</a:t>
            </a:r>
            <a:r>
              <a:rPr lang="en-GB" baseline="-25000" dirty="0" err="1"/>
              <a:t>animal</a:t>
            </a:r>
            <a:r>
              <a:rPr lang="en-GB" dirty="0"/>
              <a:t>/</a:t>
            </a:r>
            <a:r>
              <a:rPr lang="en-GB" dirty="0" err="1"/>
              <a:t>BW</a:t>
            </a:r>
            <a:r>
              <a:rPr lang="en-GB" baseline="-25000" dirty="0" err="1"/>
              <a:t>human</a:t>
            </a:r>
            <a:r>
              <a:rPr lang="en-GB" dirty="0"/>
              <a:t>)</a:t>
            </a:r>
            <a:r>
              <a:rPr lang="en-GB" baseline="30000" dirty="0"/>
              <a:t>(</a:t>
            </a:r>
            <a:r>
              <a:rPr lang="en-GB" baseline="30000" dirty="0" smtClean="0"/>
              <a:t>1-0.67) </a:t>
            </a:r>
            <a:r>
              <a:rPr lang="en-GB" dirty="0" smtClean="0"/>
              <a:t>= monkey NOAEL * 0.32</a:t>
            </a:r>
            <a:endParaRPr lang="nl-BE" dirty="0"/>
          </a:p>
          <a:p>
            <a:pPr lvl="3"/>
            <a:endParaRPr lang="nl-BE" dirty="0"/>
          </a:p>
          <a:p>
            <a:pPr lvl="2"/>
            <a:endParaRPr lang="nl-BE" dirty="0"/>
          </a:p>
          <a:p>
            <a:pPr lvl="1"/>
            <a:endParaRPr lang="nl-BE" dirty="0" smtClean="0"/>
          </a:p>
          <a:p>
            <a:pPr lvl="1"/>
            <a:endParaRPr lang="nl-BE" dirty="0" smtClean="0"/>
          </a:p>
        </p:txBody>
      </p:sp>
      <p:pic>
        <p:nvPicPr>
          <p:cNvPr id="8" name="Picture 7"/>
          <p:cNvPicPr>
            <a:picLocks noChangeAspect="1"/>
          </p:cNvPicPr>
          <p:nvPr/>
        </p:nvPicPr>
        <p:blipFill>
          <a:blip r:embed="rId2"/>
          <a:stretch>
            <a:fillRect/>
          </a:stretch>
        </p:blipFill>
        <p:spPr>
          <a:xfrm>
            <a:off x="1775012" y="3792404"/>
            <a:ext cx="4817408" cy="2281371"/>
          </a:xfrm>
          <a:prstGeom prst="rect">
            <a:avLst/>
          </a:prstGeom>
        </p:spPr>
      </p:pic>
      <p:sp>
        <p:nvSpPr>
          <p:cNvPr id="9" name="TextBox 8"/>
          <p:cNvSpPr txBox="1"/>
          <p:nvPr/>
        </p:nvSpPr>
        <p:spPr>
          <a:xfrm>
            <a:off x="1775012" y="6055161"/>
            <a:ext cx="6231193" cy="430887"/>
          </a:xfrm>
          <a:prstGeom prst="rect">
            <a:avLst/>
          </a:prstGeom>
          <a:noFill/>
        </p:spPr>
        <p:txBody>
          <a:bodyPr wrap="none" rtlCol="0">
            <a:spAutoFit/>
          </a:bodyPr>
          <a:lstStyle/>
          <a:p>
            <a:r>
              <a:rPr lang="en-GB" sz="1100" dirty="0"/>
              <a:t>Rowland and Tozer Clinical Pharmacokinetics and Pharmacodynamics Concepts and Applications </a:t>
            </a:r>
            <a:r>
              <a:rPr lang="nl-BE" sz="1100" dirty="0"/>
              <a:t> - 4th ed.</a:t>
            </a:r>
            <a:endParaRPr lang="en-GB" sz="1100" dirty="0"/>
          </a:p>
          <a:p>
            <a:endParaRPr lang="en-GB" sz="1100" dirty="0"/>
          </a:p>
        </p:txBody>
      </p:sp>
      <p:pic>
        <p:nvPicPr>
          <p:cNvPr id="10" name="Picture 9"/>
          <p:cNvPicPr>
            <a:picLocks noChangeAspect="1"/>
          </p:cNvPicPr>
          <p:nvPr/>
        </p:nvPicPr>
        <p:blipFill>
          <a:blip r:embed="rId3"/>
          <a:stretch>
            <a:fillRect/>
          </a:stretch>
        </p:blipFill>
        <p:spPr>
          <a:xfrm>
            <a:off x="8849355" y="3292670"/>
            <a:ext cx="2693344" cy="2965251"/>
          </a:xfrm>
          <a:prstGeom prst="rect">
            <a:avLst/>
          </a:prstGeom>
        </p:spPr>
      </p:pic>
    </p:spTree>
    <p:extLst>
      <p:ext uri="{BB962C8B-B14F-4D97-AF65-F5344CB8AC3E}">
        <p14:creationId xmlns:p14="http://schemas.microsoft.com/office/powerpoint/2010/main" val="2297059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6433A-B02F-6E48-B322-919D892DE99E}"/>
              </a:ext>
            </a:extLst>
          </p:cNvPr>
          <p:cNvSpPr>
            <a:spLocks noGrp="1"/>
          </p:cNvSpPr>
          <p:nvPr>
            <p:ph type="title"/>
          </p:nvPr>
        </p:nvSpPr>
        <p:spPr>
          <a:xfrm>
            <a:off x="683079" y="136738"/>
            <a:ext cx="10859620" cy="332399"/>
          </a:xfrm>
        </p:spPr>
        <p:txBody>
          <a:bodyPr/>
          <a:lstStyle/>
          <a:p>
            <a:r>
              <a:rPr lang="nl-BE" dirty="0"/>
              <a:t>PK-PD-Effect integrated modeling</a:t>
            </a:r>
            <a:endParaRPr lang="en-US" dirty="0"/>
          </a:p>
        </p:txBody>
      </p:sp>
      <p:sp>
        <p:nvSpPr>
          <p:cNvPr id="4" name="Date Placeholder 3">
            <a:extLst>
              <a:ext uri="{FF2B5EF4-FFF2-40B4-BE49-F238E27FC236}">
                <a16:creationId xmlns:a16="http://schemas.microsoft.com/office/drawing/2014/main" id="{212DFE17-1B39-F84A-A13E-D83DED6DDDC8}"/>
              </a:ext>
            </a:extLst>
          </p:cNvPr>
          <p:cNvSpPr>
            <a:spLocks noGrp="1"/>
          </p:cNvSpPr>
          <p:nvPr>
            <p:ph type="dt" sz="half" idx="2"/>
          </p:nvPr>
        </p:nvSpPr>
        <p:spPr/>
        <p:txBody>
          <a:bodyPr/>
          <a:lstStyle/>
          <a:p>
            <a:r>
              <a:rPr lang="en-GB" noProof="0" smtClean="0"/>
              <a:t>15 June 2022</a:t>
            </a:r>
            <a:endParaRPr lang="en-GB" noProof="0"/>
          </a:p>
        </p:txBody>
      </p:sp>
      <p:sp>
        <p:nvSpPr>
          <p:cNvPr id="5" name="Footer Placeholder 4">
            <a:extLst>
              <a:ext uri="{FF2B5EF4-FFF2-40B4-BE49-F238E27FC236}">
                <a16:creationId xmlns:a16="http://schemas.microsoft.com/office/drawing/2014/main" id="{AD047DE0-9FFE-7E49-A42D-76B76D5A7A69}"/>
              </a:ext>
            </a:extLst>
          </p:cNvPr>
          <p:cNvSpPr>
            <a:spLocks noGrp="1"/>
          </p:cNvSpPr>
          <p:nvPr>
            <p:ph type="ftr" sz="quarter" idx="3"/>
          </p:nvPr>
        </p:nvSpPr>
        <p:spPr/>
        <p:txBody>
          <a:bodyPr/>
          <a:lstStyle/>
          <a:p>
            <a:r>
              <a:rPr lang="en-GB" noProof="0" smtClean="0"/>
              <a:t>Training - Non clinical PKPD data exploration</a:t>
            </a:r>
            <a:endParaRPr lang="en-GB" noProof="0"/>
          </a:p>
        </p:txBody>
      </p:sp>
      <p:sp>
        <p:nvSpPr>
          <p:cNvPr id="6" name="Text Placeholder 5">
            <a:extLst>
              <a:ext uri="{FF2B5EF4-FFF2-40B4-BE49-F238E27FC236}">
                <a16:creationId xmlns:a16="http://schemas.microsoft.com/office/drawing/2014/main" id="{DE30E9C5-1FDE-7D41-B6B0-C00E9A17D9BA}"/>
              </a:ext>
            </a:extLst>
          </p:cNvPr>
          <p:cNvSpPr>
            <a:spLocks noGrp="1"/>
          </p:cNvSpPr>
          <p:nvPr>
            <p:ph type="body" sz="quarter" idx="35"/>
          </p:nvPr>
        </p:nvSpPr>
        <p:spPr/>
        <p:txBody>
          <a:bodyPr/>
          <a:lstStyle/>
          <a:p>
            <a:endParaRPr lang="en-US" dirty="0"/>
          </a:p>
        </p:txBody>
      </p:sp>
      <p:sp>
        <p:nvSpPr>
          <p:cNvPr id="7" name="Text Placeholder 6">
            <a:extLst>
              <a:ext uri="{FF2B5EF4-FFF2-40B4-BE49-F238E27FC236}">
                <a16:creationId xmlns:a16="http://schemas.microsoft.com/office/drawing/2014/main" id="{CA808128-5F34-5649-914C-687103520F12}"/>
              </a:ext>
            </a:extLst>
          </p:cNvPr>
          <p:cNvSpPr>
            <a:spLocks noGrp="1"/>
          </p:cNvSpPr>
          <p:nvPr>
            <p:ph type="body" sz="quarter" idx="17"/>
          </p:nvPr>
        </p:nvSpPr>
        <p:spPr/>
        <p:txBody>
          <a:bodyPr>
            <a:normAutofit/>
          </a:bodyPr>
          <a:lstStyle/>
          <a:p>
            <a:r>
              <a:rPr lang="en-US" altLang="en-US" sz="2000" dirty="0" smtClean="0"/>
              <a:t>Dose </a:t>
            </a:r>
            <a:r>
              <a:rPr lang="en-US" altLang="en-US" sz="2000" dirty="0" smtClean="0">
                <a:sym typeface="Wingdings" panose="05000000000000000000" pitchFamily="2" charset="2"/>
              </a:rPr>
              <a:t> Concentration  PD response  Clinical effect</a:t>
            </a:r>
            <a:endParaRPr lang="en-US" altLang="en-US" sz="2000" dirty="0" smtClean="0"/>
          </a:p>
          <a:p>
            <a:pPr lvl="1"/>
            <a:r>
              <a:rPr lang="en-US" altLang="en-US" sz="2000" dirty="0" smtClean="0"/>
              <a:t>Integrate </a:t>
            </a:r>
            <a:r>
              <a:rPr lang="en-US" altLang="en-US" sz="2000" dirty="0"/>
              <a:t>pharmacokinetic, pharmacodynamic and </a:t>
            </a:r>
            <a:r>
              <a:rPr lang="en-US" altLang="en-US" sz="2000" dirty="0" smtClean="0"/>
              <a:t>physiological </a:t>
            </a:r>
            <a:r>
              <a:rPr lang="en-US" altLang="en-US" sz="2000" dirty="0"/>
              <a:t>principles</a:t>
            </a:r>
          </a:p>
          <a:p>
            <a:endParaRPr lang="nl-NL" altLang="en-US" sz="2000" dirty="0"/>
          </a:p>
          <a:p>
            <a:endParaRPr lang="en-US" sz="2000" dirty="0"/>
          </a:p>
        </p:txBody>
      </p:sp>
      <p:pic>
        <p:nvPicPr>
          <p:cNvPr id="9" name="Picture 25">
            <a:extLst>
              <a:ext uri="{FF2B5EF4-FFF2-40B4-BE49-F238E27FC236}">
                <a16:creationId xmlns:a16="http://schemas.microsoft.com/office/drawing/2014/main" id="{76033270-FE77-6046-BEB9-BEC0ABBBED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1386" y="2109426"/>
            <a:ext cx="6994477" cy="3617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53D7FD54-36F4-8641-B4ED-6D833627571A}"/>
              </a:ext>
            </a:extLst>
          </p:cNvPr>
          <p:cNvSpPr/>
          <p:nvPr/>
        </p:nvSpPr>
        <p:spPr>
          <a:xfrm>
            <a:off x="1024464" y="5796776"/>
            <a:ext cx="4711699" cy="261610"/>
          </a:xfrm>
          <a:prstGeom prst="rect">
            <a:avLst/>
          </a:prstGeom>
        </p:spPr>
        <p:txBody>
          <a:bodyPr wrap="square">
            <a:spAutoFit/>
          </a:bodyPr>
          <a:lstStyle/>
          <a:p>
            <a:pPr>
              <a:spcBef>
                <a:spcPct val="50000"/>
              </a:spcBef>
            </a:pPr>
            <a:r>
              <a:rPr lang="en-US" altLang="zh-CN" sz="1100" dirty="0" err="1">
                <a:ea typeface="宋体" panose="02010600030101010101" pitchFamily="2" charset="-122"/>
              </a:rPr>
              <a:t>Sheiner</a:t>
            </a:r>
            <a:r>
              <a:rPr lang="en-US" altLang="zh-CN" sz="1100" dirty="0">
                <a:ea typeface="宋体" panose="02010600030101010101" pitchFamily="2" charset="-122"/>
              </a:rPr>
              <a:t> (1992)</a:t>
            </a:r>
            <a:r>
              <a:rPr lang="en-US" altLang="zh-CN" sz="1100" i="1" dirty="0">
                <a:ea typeface="宋体" panose="02010600030101010101" pitchFamily="2" charset="-122"/>
              </a:rPr>
              <a:t> Learning and confirming in clinical drug development, </a:t>
            </a:r>
            <a:r>
              <a:rPr lang="en-US" altLang="zh-CN" sz="1100" dirty="0">
                <a:ea typeface="宋体" panose="02010600030101010101" pitchFamily="2" charset="-122"/>
              </a:rPr>
              <a:t>CPT</a:t>
            </a:r>
            <a:endParaRPr lang="en-US" altLang="en-US" sz="1100" dirty="0"/>
          </a:p>
        </p:txBody>
      </p:sp>
      <p:sp>
        <p:nvSpPr>
          <p:cNvPr id="11" name="Text Placeholder 6">
            <a:extLst>
              <a:ext uri="{FF2B5EF4-FFF2-40B4-BE49-F238E27FC236}">
                <a16:creationId xmlns:a16="http://schemas.microsoft.com/office/drawing/2014/main" id="{8CDFE0E5-492E-4C4F-9D68-9953F4E1A9D8}"/>
              </a:ext>
            </a:extLst>
          </p:cNvPr>
          <p:cNvSpPr txBox="1">
            <a:spLocks/>
          </p:cNvSpPr>
          <p:nvPr/>
        </p:nvSpPr>
        <p:spPr>
          <a:xfrm>
            <a:off x="8354559" y="2109426"/>
            <a:ext cx="3626811" cy="4821236"/>
          </a:xfrm>
          <a:prstGeom prst="rect">
            <a:avLst/>
          </a:prstGeom>
        </p:spPr>
        <p:txBody>
          <a:bodyPr vert="horz" lIns="0" tIns="0" rIns="0" bIns="0" rtlCol="0">
            <a:noAutofit/>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pPr marL="0" indent="0">
              <a:buNone/>
            </a:pPr>
            <a:r>
              <a:rPr lang="en-US" altLang="en-US" sz="1200" b="1" dirty="0" smtClean="0"/>
              <a:t>Data integration</a:t>
            </a:r>
          </a:p>
          <a:p>
            <a:r>
              <a:rPr lang="en-US" altLang="en-US" sz="1200" dirty="0" smtClean="0"/>
              <a:t>Across </a:t>
            </a:r>
            <a:r>
              <a:rPr lang="en-US" altLang="en-US" sz="1200" b="1" dirty="0" smtClean="0">
                <a:solidFill>
                  <a:srgbClr val="00B0F0"/>
                </a:solidFill>
              </a:rPr>
              <a:t>time points</a:t>
            </a:r>
            <a:endParaRPr lang="en-US" altLang="en-US" sz="1200" dirty="0" smtClean="0"/>
          </a:p>
          <a:p>
            <a:r>
              <a:rPr lang="en-US" altLang="en-US" sz="1200" dirty="0" smtClean="0"/>
              <a:t>Across </a:t>
            </a:r>
            <a:r>
              <a:rPr lang="en-US" altLang="en-US" sz="1200" b="1" dirty="0" smtClean="0">
                <a:solidFill>
                  <a:srgbClr val="00B0F0"/>
                </a:solidFill>
              </a:rPr>
              <a:t>doses</a:t>
            </a:r>
          </a:p>
          <a:p>
            <a:r>
              <a:rPr lang="en-US" altLang="en-US" sz="1200" dirty="0"/>
              <a:t>Across </a:t>
            </a:r>
            <a:r>
              <a:rPr lang="en-US" altLang="en-US" sz="1200" b="1" dirty="0">
                <a:solidFill>
                  <a:srgbClr val="00B0F0"/>
                </a:solidFill>
              </a:rPr>
              <a:t>endpoints</a:t>
            </a:r>
          </a:p>
          <a:p>
            <a:r>
              <a:rPr lang="en-US" altLang="en-US" sz="1200" dirty="0" smtClean="0"/>
              <a:t>Across </a:t>
            </a:r>
            <a:r>
              <a:rPr lang="en-US" altLang="en-US" sz="1200" b="1" dirty="0" smtClean="0">
                <a:solidFill>
                  <a:srgbClr val="00B0F0"/>
                </a:solidFill>
              </a:rPr>
              <a:t>studies, populations and species</a:t>
            </a:r>
          </a:p>
          <a:p>
            <a:pPr lvl="1"/>
            <a:r>
              <a:rPr lang="en-US" altLang="en-US" sz="1200" dirty="0" smtClean="0"/>
              <a:t>Evaluate and quantify differences in patient populations (e.g. disease severity), species …</a:t>
            </a:r>
          </a:p>
          <a:p>
            <a:pPr lvl="1"/>
            <a:r>
              <a:rPr lang="en-US" altLang="en-US" sz="1200" dirty="0" smtClean="0"/>
              <a:t>Analysis of sparse data is possible: Leverage information from rich (sub)studies</a:t>
            </a:r>
          </a:p>
          <a:p>
            <a:r>
              <a:rPr lang="en-US" altLang="en-US" sz="1200" dirty="0" smtClean="0"/>
              <a:t>Across </a:t>
            </a:r>
            <a:r>
              <a:rPr lang="en-US" altLang="en-US" sz="1200" b="1" dirty="0" smtClean="0">
                <a:solidFill>
                  <a:srgbClr val="00B0F0"/>
                </a:solidFill>
              </a:rPr>
              <a:t>drugs</a:t>
            </a:r>
          </a:p>
        </p:txBody>
      </p:sp>
    </p:spTree>
    <p:extLst>
      <p:ext uri="{BB962C8B-B14F-4D97-AF65-F5344CB8AC3E}">
        <p14:creationId xmlns:p14="http://schemas.microsoft.com/office/powerpoint/2010/main" val="12274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079" y="136738"/>
            <a:ext cx="10859620" cy="332399"/>
          </a:xfrm>
        </p:spPr>
        <p:txBody>
          <a:bodyPr/>
          <a:lstStyle/>
          <a:p>
            <a:r>
              <a:rPr lang="nl-BE" dirty="0"/>
              <a:t>Starting dose </a:t>
            </a:r>
            <a:r>
              <a:rPr lang="nl-BE" dirty="0" smtClean="0"/>
              <a:t>discussion – </a:t>
            </a:r>
            <a:r>
              <a:rPr lang="nl-BE" dirty="0"/>
              <a:t>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dirty="0" smtClean="0"/>
              <a:t>Training - Non clinical PKPD data exploration</a:t>
            </a:r>
            <a:endParaRPr lang="en-GB" noProof="0" dirty="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a:xfrm>
            <a:off x="662714" y="1252539"/>
            <a:ext cx="11529285" cy="4821236"/>
          </a:xfrm>
        </p:spPr>
        <p:txBody>
          <a:bodyPr>
            <a:normAutofit/>
          </a:bodyPr>
          <a:lstStyle/>
          <a:p>
            <a:r>
              <a:rPr lang="nl-BE" dirty="0" smtClean="0"/>
              <a:t>Model independent methods</a:t>
            </a:r>
          </a:p>
          <a:p>
            <a:pPr lvl="1"/>
            <a:r>
              <a:rPr lang="nl-BE" dirty="0" smtClean="0"/>
              <a:t>Cmax-based MABEL: with 2.8 L plasma volume assumed for 70 kg volunteer</a:t>
            </a:r>
          </a:p>
          <a:p>
            <a:pPr lvl="2"/>
            <a:r>
              <a:rPr lang="nl-BE" dirty="0" smtClean="0"/>
              <a:t>After iv (or sc with high ka &amp; F), Cmax can be approximated by Dose / plasma volume</a:t>
            </a:r>
          </a:p>
          <a:p>
            <a:pPr lvl="2"/>
            <a:r>
              <a:rPr lang="nl-BE" dirty="0" smtClean="0"/>
              <a:t>EC50 = 1 µg/mL </a:t>
            </a:r>
            <a:r>
              <a:rPr lang="nl-BE" dirty="0" smtClean="0">
                <a:sym typeface="Wingdings" panose="05000000000000000000" pitchFamily="2" charset="2"/>
              </a:rPr>
              <a:t> Corresponding dose = 1 mg/L * 2.8 L / 70 kg = 0.04 mg/kg</a:t>
            </a:r>
          </a:p>
          <a:p>
            <a:pPr lvl="3"/>
            <a:r>
              <a:rPr lang="nl-BE" dirty="0" smtClean="0">
                <a:sym typeface="Wingdings" panose="05000000000000000000" pitchFamily="2" charset="2"/>
              </a:rPr>
              <a:t>Note for any other </a:t>
            </a:r>
            <a:r>
              <a:rPr lang="nl-BE" dirty="0">
                <a:sym typeface="Wingdings" panose="05000000000000000000" pitchFamily="2" charset="2"/>
              </a:rPr>
              <a:t>pharmacological activity </a:t>
            </a:r>
            <a:r>
              <a:rPr lang="nl-BE" dirty="0" smtClean="0">
                <a:sym typeface="Wingdings" panose="05000000000000000000" pitchFamily="2" charset="2"/>
              </a:rPr>
              <a:t>(PA), assuming a sigmoidicity of 1 in hill equation</a:t>
            </a:r>
          </a:p>
          <a:p>
            <a:pPr lvl="3"/>
            <a:r>
              <a:rPr lang="nl-BE" dirty="0" smtClean="0">
                <a:sym typeface="Wingdings" panose="05000000000000000000" pitchFamily="2" charset="2"/>
              </a:rPr>
              <a:t>E.g. PA 80%  Corresponding </a:t>
            </a:r>
            <a:r>
              <a:rPr lang="nl-BE" dirty="0">
                <a:sym typeface="Wingdings" panose="05000000000000000000" pitchFamily="2" charset="2"/>
              </a:rPr>
              <a:t>dose </a:t>
            </a:r>
            <a:r>
              <a:rPr lang="nl-BE" dirty="0" smtClean="0">
                <a:sym typeface="Wingdings" panose="05000000000000000000" pitchFamily="2" charset="2"/>
              </a:rPr>
              <a:t>= (</a:t>
            </a:r>
            <a:r>
              <a:rPr lang="nl-BE" dirty="0">
                <a:sym typeface="Wingdings" panose="05000000000000000000" pitchFamily="2" charset="2"/>
              </a:rPr>
              <a:t>V/BW) * (PA*EC50/(1-PA</a:t>
            </a:r>
            <a:r>
              <a:rPr lang="nl-BE" dirty="0" smtClean="0">
                <a:sym typeface="Wingdings" panose="05000000000000000000" pitchFamily="2" charset="2"/>
              </a:rPr>
              <a:t>))  = (2.8/70) </a:t>
            </a:r>
            <a:r>
              <a:rPr lang="nl-BE" dirty="0">
                <a:sym typeface="Wingdings" panose="05000000000000000000" pitchFamily="2" charset="2"/>
              </a:rPr>
              <a:t>* </a:t>
            </a:r>
            <a:r>
              <a:rPr lang="nl-BE" dirty="0" smtClean="0">
                <a:sym typeface="Wingdings" panose="05000000000000000000" pitchFamily="2" charset="2"/>
              </a:rPr>
              <a:t>(0.8*EC50</a:t>
            </a:r>
            <a:r>
              <a:rPr lang="nl-BE" dirty="0">
                <a:sym typeface="Wingdings" panose="05000000000000000000" pitchFamily="2" charset="2"/>
              </a:rPr>
              <a:t>/(</a:t>
            </a:r>
            <a:r>
              <a:rPr lang="nl-BE" dirty="0" smtClean="0">
                <a:sym typeface="Wingdings" panose="05000000000000000000" pitchFamily="2" charset="2"/>
              </a:rPr>
              <a:t>1-0.8)) =  0.16 mg/kg</a:t>
            </a:r>
          </a:p>
          <a:p>
            <a:pPr lvl="2"/>
            <a:r>
              <a:rPr lang="nl-BE" dirty="0" smtClean="0">
                <a:sym typeface="Wingdings" panose="05000000000000000000" pitchFamily="2" charset="2"/>
              </a:rPr>
              <a:t>“A starting dose of 0.04 mg/kg is anticipated to correspond with ≤50% activity”</a:t>
            </a:r>
          </a:p>
          <a:p>
            <a:pPr lvl="2"/>
            <a:r>
              <a:rPr lang="nl-BE" dirty="0" smtClean="0">
                <a:sym typeface="Wingdings" panose="05000000000000000000" pitchFamily="2" charset="2"/>
              </a:rPr>
              <a:t>No </a:t>
            </a:r>
            <a:r>
              <a:rPr lang="nl-BE" dirty="0">
                <a:sym typeface="Wingdings" panose="05000000000000000000" pitchFamily="2" charset="2"/>
              </a:rPr>
              <a:t>modeling needed, but </a:t>
            </a:r>
            <a:r>
              <a:rPr lang="nl-BE" dirty="0" smtClean="0">
                <a:sym typeface="Wingdings" panose="05000000000000000000" pitchFamily="2" charset="2"/>
              </a:rPr>
              <a:t>with large peak to trough ratios anticipated PA at Cmax might lead to unnecessary low starting dose</a:t>
            </a:r>
          </a:p>
          <a:p>
            <a:pPr lvl="2"/>
            <a:r>
              <a:rPr lang="nl-BE" dirty="0" smtClean="0">
                <a:sym typeface="Wingdings" panose="05000000000000000000" pitchFamily="2" charset="2"/>
              </a:rPr>
              <a:t>Alternative, especially relevant for agonists (and for FIM in patients)</a:t>
            </a:r>
          </a:p>
          <a:p>
            <a:pPr lvl="3"/>
            <a:r>
              <a:rPr lang="nl-BE" dirty="0" smtClean="0">
                <a:sym typeface="Wingdings" panose="05000000000000000000" pitchFamily="2" charset="2"/>
              </a:rPr>
              <a:t>Similar calculations can be performed to predict receptor occupancy (RO), via binding affinity (KD), instead of EC50</a:t>
            </a:r>
          </a:p>
          <a:p>
            <a:pPr lvl="3"/>
            <a:r>
              <a:rPr lang="nl-BE" dirty="0" smtClean="0"/>
              <a:t>Consider PA from multiple assays : </a:t>
            </a:r>
            <a:r>
              <a:rPr lang="en-GB" dirty="0" smtClean="0"/>
              <a:t>T-cell activation, Cytotoxicity/lysis, Cell depletion, Cytokine </a:t>
            </a:r>
            <a:r>
              <a:rPr lang="en-GB" dirty="0"/>
              <a:t>release </a:t>
            </a:r>
            <a:r>
              <a:rPr lang="en-GB" dirty="0" smtClean="0"/>
              <a:t>(IL2 </a:t>
            </a:r>
            <a:r>
              <a:rPr lang="en-GB" dirty="0"/>
              <a:t>, </a:t>
            </a:r>
            <a:r>
              <a:rPr lang="en-GB" dirty="0" err="1"/>
              <a:t>IFNg</a:t>
            </a:r>
            <a:r>
              <a:rPr lang="en-GB" dirty="0"/>
              <a:t> , </a:t>
            </a:r>
            <a:r>
              <a:rPr lang="en-GB" dirty="0" err="1" smtClean="0"/>
              <a:t>TNFa</a:t>
            </a:r>
            <a:r>
              <a:rPr lang="en-GB" dirty="0" smtClean="0"/>
              <a:t>)</a:t>
            </a:r>
          </a:p>
          <a:p>
            <a:pPr lvl="3"/>
            <a:r>
              <a:rPr lang="nl-BE" dirty="0">
                <a:sym typeface="Wingdings" panose="05000000000000000000" pitchFamily="2" charset="2"/>
              </a:rPr>
              <a:t>Example: FDA-analysis paper - </a:t>
            </a:r>
            <a:r>
              <a:rPr lang="en-GB" dirty="0"/>
              <a:t>An FDA oncology analysis of immune activating products and first-in-human dose selection</a:t>
            </a:r>
            <a:endParaRPr lang="nl-BE" dirty="0"/>
          </a:p>
          <a:p>
            <a:pPr lvl="3"/>
            <a:endParaRPr lang="en-GB" dirty="0"/>
          </a:p>
          <a:p>
            <a:pPr lvl="3"/>
            <a:endParaRPr lang="nl-BE" dirty="0"/>
          </a:p>
          <a:p>
            <a:pPr lvl="2"/>
            <a:endParaRPr lang="nl-BE" dirty="0"/>
          </a:p>
          <a:p>
            <a:pPr lvl="1"/>
            <a:endParaRPr lang="nl-BE" dirty="0" smtClean="0"/>
          </a:p>
          <a:p>
            <a:pPr lvl="1"/>
            <a:endParaRPr lang="nl-BE" dirty="0" smtClean="0"/>
          </a:p>
        </p:txBody>
      </p:sp>
    </p:spTree>
    <p:extLst>
      <p:ext uri="{BB962C8B-B14F-4D97-AF65-F5344CB8AC3E}">
        <p14:creationId xmlns:p14="http://schemas.microsoft.com/office/powerpoint/2010/main" val="11096555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Starting dose discussion – 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lnSpcReduction="10000"/>
          </a:bodyPr>
          <a:lstStyle/>
          <a:p>
            <a:r>
              <a:rPr lang="nl-BE" dirty="0"/>
              <a:t>Model </a:t>
            </a:r>
            <a:r>
              <a:rPr lang="nl-BE" dirty="0" smtClean="0"/>
              <a:t>dependent </a:t>
            </a:r>
            <a:r>
              <a:rPr lang="nl-BE" dirty="0"/>
              <a:t>methods</a:t>
            </a:r>
          </a:p>
          <a:p>
            <a:pPr lvl="1"/>
            <a:r>
              <a:rPr lang="nl-BE" dirty="0"/>
              <a:t>NOAEL-based HED: </a:t>
            </a:r>
            <a:r>
              <a:rPr lang="nl-BE" dirty="0" smtClean="0"/>
              <a:t>PK model derived exposure based with </a:t>
            </a:r>
            <a:r>
              <a:rPr lang="nl-BE" dirty="0"/>
              <a:t>safety margin of 10 </a:t>
            </a:r>
            <a:endParaRPr lang="nl-BE" dirty="0" smtClean="0"/>
          </a:p>
          <a:p>
            <a:pPr lvl="2"/>
            <a:r>
              <a:rPr lang="nl-BE" dirty="0" smtClean="0"/>
              <a:t>Instead of BSA based scaling, scaling factors estimated in PK modeling (if multi-preclinical species data available)</a:t>
            </a:r>
          </a:p>
          <a:p>
            <a:pPr lvl="3"/>
            <a:r>
              <a:rPr lang="nl-BE" dirty="0" smtClean="0"/>
              <a:t>For our mAb, based on linear CL/flow scaling factor </a:t>
            </a:r>
            <a:r>
              <a:rPr lang="nl-BE" dirty="0" smtClean="0">
                <a:latin typeface="Calibri" panose="020F0502020204030204" pitchFamily="34" charset="0"/>
                <a:cs typeface="Calibri" panose="020F0502020204030204" pitchFamily="34" charset="0"/>
              </a:rPr>
              <a:t>≈ 0.75 (established, rat to monkey)</a:t>
            </a:r>
          </a:p>
          <a:p>
            <a:pPr lvl="2"/>
            <a:r>
              <a:rPr lang="nl-BE" dirty="0" smtClean="0">
                <a:latin typeface="Calibri" panose="020F0502020204030204" pitchFamily="34" charset="0"/>
                <a:cs typeface="Calibri" panose="020F0502020204030204" pitchFamily="34" charset="0"/>
              </a:rPr>
              <a:t>Non linearity: scaling very likely unknown </a:t>
            </a:r>
            <a:r>
              <a:rPr lang="nl-BE" dirty="0" smtClean="0">
                <a:latin typeface="Calibri" panose="020F0502020204030204" pitchFamily="34" charset="0"/>
                <a:cs typeface="Calibri" panose="020F0502020204030204" pitchFamily="34" charset="0"/>
                <a:sym typeface="Wingdings" panose="05000000000000000000" pitchFamily="2" charset="2"/>
              </a:rPr>
              <a:t> Sensitivity analysis advised</a:t>
            </a:r>
            <a:endParaRPr lang="nl-BE" dirty="0">
              <a:sym typeface="Wingdings" panose="05000000000000000000" pitchFamily="2" charset="2"/>
            </a:endParaRPr>
          </a:p>
          <a:p>
            <a:pPr lvl="3"/>
            <a:r>
              <a:rPr lang="nl-BE" dirty="0" smtClean="0"/>
              <a:t>E.g. Vmax scales allometrically (0.75; our current assumption) or is body weight independent</a:t>
            </a:r>
          </a:p>
          <a:p>
            <a:pPr lvl="1"/>
            <a:r>
              <a:rPr lang="nl-BE" dirty="0" smtClean="0"/>
              <a:t>Typical simulations performed</a:t>
            </a:r>
          </a:p>
          <a:p>
            <a:pPr lvl="2"/>
            <a:r>
              <a:rPr lang="nl-BE" dirty="0" smtClean="0"/>
              <a:t>Cyno 100 mg/kg: AUC’s calculated </a:t>
            </a:r>
            <a:br>
              <a:rPr lang="nl-BE" dirty="0" smtClean="0"/>
            </a:br>
            <a:r>
              <a:rPr lang="nl-BE" dirty="0" smtClean="0"/>
              <a:t>and divided by 10 (safety margin)</a:t>
            </a:r>
          </a:p>
          <a:p>
            <a:pPr lvl="3"/>
            <a:r>
              <a:rPr lang="nl-BE" dirty="0" smtClean="0"/>
              <a:t>Target AUC in human</a:t>
            </a:r>
            <a:br>
              <a:rPr lang="nl-BE" dirty="0" smtClean="0"/>
            </a:br>
            <a:r>
              <a:rPr lang="nl-BE" dirty="0" smtClean="0"/>
              <a:t>AUC</a:t>
            </a:r>
            <a:r>
              <a:rPr lang="nl-BE" baseline="-25000" dirty="0" smtClean="0"/>
              <a:t>inf,sd</a:t>
            </a:r>
            <a:r>
              <a:rPr lang="nl-BE" dirty="0" smtClean="0"/>
              <a:t> = 18562 h*µg/mL </a:t>
            </a:r>
            <a:br>
              <a:rPr lang="nl-BE" dirty="0" smtClean="0"/>
            </a:br>
            <a:r>
              <a:rPr lang="nl-BE" dirty="0" smtClean="0"/>
              <a:t>AUC</a:t>
            </a:r>
            <a:r>
              <a:rPr lang="nl-BE" baseline="-25000" dirty="0" smtClean="0"/>
              <a:t>0,7d</a:t>
            </a:r>
            <a:r>
              <a:rPr lang="nl-BE" dirty="0" smtClean="0"/>
              <a:t> </a:t>
            </a:r>
            <a:r>
              <a:rPr lang="nl-BE" dirty="0"/>
              <a:t>= 11686</a:t>
            </a:r>
            <a:r>
              <a:rPr lang="nl-BE" dirty="0" smtClean="0"/>
              <a:t> h*µg/mL </a:t>
            </a:r>
            <a:br>
              <a:rPr lang="nl-BE" dirty="0" smtClean="0"/>
            </a:br>
            <a:r>
              <a:rPr lang="nl-BE" dirty="0" smtClean="0"/>
              <a:t>AUC</a:t>
            </a:r>
            <a:r>
              <a:rPr lang="nl-BE" baseline="-25000" dirty="0" smtClean="0"/>
              <a:t>ss,qw</a:t>
            </a:r>
            <a:r>
              <a:rPr lang="nl-BE" dirty="0" smtClean="0"/>
              <a:t> </a:t>
            </a:r>
            <a:r>
              <a:rPr lang="nl-BE" dirty="0"/>
              <a:t>= </a:t>
            </a:r>
            <a:r>
              <a:rPr lang="nl-BE" dirty="0" smtClean="0"/>
              <a:t>23800 h*µg/mL</a:t>
            </a:r>
          </a:p>
          <a:p>
            <a:pPr lvl="3"/>
            <a:r>
              <a:rPr lang="nl-BE" dirty="0" smtClean="0"/>
              <a:t>Corresponding human doses:</a:t>
            </a:r>
            <a:br>
              <a:rPr lang="nl-BE" dirty="0" smtClean="0"/>
            </a:br>
            <a:r>
              <a:rPr lang="nl-BE" dirty="0" smtClean="0"/>
              <a:t>sd based: 10.9 mg/kg</a:t>
            </a:r>
            <a:br>
              <a:rPr lang="nl-BE" dirty="0" smtClean="0"/>
            </a:br>
            <a:r>
              <a:rPr lang="nl-BE" dirty="0" smtClean="0"/>
              <a:t>first week based: 8.8 mg/kg</a:t>
            </a:r>
            <a:br>
              <a:rPr lang="nl-BE" dirty="0" smtClean="0"/>
            </a:br>
            <a:r>
              <a:rPr lang="nl-BE" dirty="0" smtClean="0"/>
              <a:t>steady state based: 7.2 mg/kg</a:t>
            </a:r>
            <a:endParaRPr lang="nl-BE" dirty="0"/>
          </a:p>
          <a:p>
            <a:pPr lvl="2"/>
            <a:endParaRPr lang="nl-BE" dirty="0"/>
          </a:p>
          <a:p>
            <a:pPr lvl="3"/>
            <a:endParaRPr lang="nl-BE" dirty="0" smtClean="0"/>
          </a:p>
          <a:p>
            <a:endParaRPr lang="en-GB"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8890" y="3389234"/>
            <a:ext cx="2520000" cy="2520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8890" y="3389234"/>
            <a:ext cx="2520000" cy="2520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8890" y="3389234"/>
            <a:ext cx="2520000" cy="2520000"/>
          </a:xfrm>
          <a:prstGeom prst="rect">
            <a:avLst/>
          </a:prstGeom>
        </p:spPr>
      </p:pic>
      <p:cxnSp>
        <p:nvCxnSpPr>
          <p:cNvPr id="14" name="Straight Arrow Connector 13"/>
          <p:cNvCxnSpPr/>
          <p:nvPr/>
        </p:nvCxnSpPr>
        <p:spPr>
          <a:xfrm>
            <a:off x="3173506" y="5226424"/>
            <a:ext cx="548036" cy="68281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21543" y="5909234"/>
            <a:ext cx="7645704" cy="523220"/>
          </a:xfrm>
          <a:prstGeom prst="rect">
            <a:avLst/>
          </a:prstGeom>
          <a:noFill/>
        </p:spPr>
        <p:txBody>
          <a:bodyPr wrap="square" rtlCol="0">
            <a:spAutoFit/>
          </a:bodyPr>
          <a:lstStyle/>
          <a:p>
            <a:r>
              <a:rPr lang="nl-BE" sz="1400" dirty="0" smtClean="0"/>
              <a:t>To achieve 10 fold lower exposure, less than 10 fold lower dose needed, even though lower clearance in human vs monkeys, since much higher clearance at lower concentrations due to non linearity</a:t>
            </a:r>
            <a:endParaRPr lang="en-GB" sz="1400" dirty="0"/>
          </a:p>
        </p:txBody>
      </p:sp>
    </p:spTree>
    <p:extLst>
      <p:ext uri="{BB962C8B-B14F-4D97-AF65-F5344CB8AC3E}">
        <p14:creationId xmlns:p14="http://schemas.microsoft.com/office/powerpoint/2010/main" val="40523109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Starting dose discussion – 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a:bodyPr>
          <a:lstStyle/>
          <a:p>
            <a:r>
              <a:rPr lang="nl-BE" dirty="0"/>
              <a:t>Model </a:t>
            </a:r>
            <a:r>
              <a:rPr lang="nl-BE" dirty="0" smtClean="0"/>
              <a:t>dependent </a:t>
            </a:r>
            <a:r>
              <a:rPr lang="nl-BE" dirty="0"/>
              <a:t>methods</a:t>
            </a:r>
          </a:p>
          <a:p>
            <a:pPr lvl="1"/>
            <a:r>
              <a:rPr lang="nl-BE" dirty="0" smtClean="0"/>
              <a:t>Caverage-based MABEL </a:t>
            </a:r>
          </a:p>
          <a:p>
            <a:pPr lvl="2"/>
            <a:r>
              <a:rPr lang="nl-BE" dirty="0" smtClean="0"/>
              <a:t>PK model vs in vitro EC50 and/or in vivo EC50 established by preclinical PKPD modeling</a:t>
            </a:r>
          </a:p>
          <a:p>
            <a:pPr lvl="2"/>
            <a:r>
              <a:rPr lang="nl-BE" dirty="0" smtClean="0"/>
              <a:t>For our mAb: in vivo EC50 </a:t>
            </a:r>
            <a:r>
              <a:rPr lang="nl-BE" dirty="0" smtClean="0">
                <a:latin typeface="Calibri" panose="020F0502020204030204" pitchFamily="34" charset="0"/>
                <a:cs typeface="Calibri" panose="020F0502020204030204" pitchFamily="34" charset="0"/>
              </a:rPr>
              <a:t>≈ </a:t>
            </a:r>
            <a:r>
              <a:rPr lang="nl-BE" dirty="0">
                <a:latin typeface="Calibri" panose="020F0502020204030204" pitchFamily="34" charset="0"/>
                <a:cs typeface="Calibri" panose="020F0502020204030204" pitchFamily="34" charset="0"/>
              </a:rPr>
              <a:t>2 µg/mL </a:t>
            </a:r>
            <a:r>
              <a:rPr lang="nl-BE" dirty="0" smtClean="0"/>
              <a:t>(2x higher than in vitro</a:t>
            </a:r>
            <a:r>
              <a:rPr lang="en-BE" dirty="0" smtClean="0"/>
              <a:t>; Cbrain vs Cplasma KP ignored for simplicity – could be accounted for in real case</a:t>
            </a:r>
            <a:r>
              <a:rPr lang="nl-BE" dirty="0" smtClean="0"/>
              <a:t>);</a:t>
            </a:r>
            <a:r>
              <a:rPr lang="en-BE" dirty="0" smtClean="0"/>
              <a:t> </a:t>
            </a:r>
            <a:r>
              <a:rPr lang="nl-BE" dirty="0" smtClean="0"/>
              <a:t>Note: Sigmoidicity can also be estimated in vivo for more reliable EC20 – EC80 calculation when needed</a:t>
            </a:r>
          </a:p>
          <a:p>
            <a:pPr lvl="2"/>
            <a:r>
              <a:rPr lang="nl-BE" dirty="0" smtClean="0"/>
              <a:t>MABEL dose (in vitro EC50)</a:t>
            </a:r>
          </a:p>
          <a:p>
            <a:pPr lvl="3"/>
            <a:r>
              <a:rPr lang="nl-BE" dirty="0" smtClean="0"/>
              <a:t>0.8 mg/kg</a:t>
            </a:r>
          </a:p>
          <a:p>
            <a:pPr lvl="2"/>
            <a:r>
              <a:rPr lang="nl-BE" dirty="0"/>
              <a:t>MABEL dose (in </a:t>
            </a:r>
            <a:r>
              <a:rPr lang="nl-BE" dirty="0" smtClean="0"/>
              <a:t>vivo </a:t>
            </a:r>
            <a:r>
              <a:rPr lang="nl-BE" dirty="0"/>
              <a:t>EC50)</a:t>
            </a:r>
          </a:p>
          <a:p>
            <a:pPr lvl="3"/>
            <a:r>
              <a:rPr lang="nl-BE" dirty="0" smtClean="0"/>
              <a:t>1.1 mg/kg</a:t>
            </a:r>
            <a:endParaRPr lang="nl-BE" dirty="0"/>
          </a:p>
          <a:p>
            <a:pPr lvl="2"/>
            <a:r>
              <a:rPr lang="nl-BE" dirty="0" smtClean="0"/>
              <a:t>Note: not a lot of accumulation</a:t>
            </a:r>
            <a:br>
              <a:rPr lang="nl-BE" dirty="0" smtClean="0"/>
            </a:br>
            <a:r>
              <a:rPr lang="nl-BE" dirty="0" smtClean="0"/>
              <a:t>expected for this compound at </a:t>
            </a:r>
            <a:br>
              <a:rPr lang="nl-BE" dirty="0" smtClean="0"/>
            </a:br>
            <a:r>
              <a:rPr lang="nl-BE" dirty="0" smtClean="0"/>
              <a:t>these lower doses (due to non </a:t>
            </a:r>
            <a:br>
              <a:rPr lang="nl-BE" dirty="0" smtClean="0"/>
            </a:br>
            <a:r>
              <a:rPr lang="nl-BE" dirty="0" smtClean="0"/>
              <a:t>linearity) </a:t>
            </a:r>
            <a:r>
              <a:rPr lang="nl-BE" dirty="0" smtClean="0">
                <a:sym typeface="Wingdings" panose="05000000000000000000" pitchFamily="2" charset="2"/>
              </a:rPr>
              <a:t> First week or steady </a:t>
            </a:r>
            <a:br>
              <a:rPr lang="nl-BE" dirty="0" smtClean="0">
                <a:sym typeface="Wingdings" panose="05000000000000000000" pitchFamily="2" charset="2"/>
              </a:rPr>
            </a:br>
            <a:r>
              <a:rPr lang="nl-BE" dirty="0" smtClean="0">
                <a:sym typeface="Wingdings" panose="05000000000000000000" pitchFamily="2" charset="2"/>
              </a:rPr>
              <a:t>state week average concentrations </a:t>
            </a:r>
            <a:br>
              <a:rPr lang="nl-BE" dirty="0" smtClean="0">
                <a:sym typeface="Wingdings" panose="05000000000000000000" pitchFamily="2" charset="2"/>
              </a:rPr>
            </a:br>
            <a:r>
              <a:rPr lang="nl-BE" dirty="0" smtClean="0">
                <a:sym typeface="Wingdings" panose="05000000000000000000" pitchFamily="2" charset="2"/>
              </a:rPr>
              <a:t>similar</a:t>
            </a:r>
            <a:endParaRPr lang="en-GB"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5436" y="2926893"/>
            <a:ext cx="3240000" cy="32400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5243" y="2926893"/>
            <a:ext cx="3240000" cy="3240000"/>
          </a:xfrm>
          <a:prstGeom prst="rect">
            <a:avLst/>
          </a:prstGeom>
        </p:spPr>
      </p:pic>
    </p:spTree>
    <p:extLst>
      <p:ext uri="{BB962C8B-B14F-4D97-AF65-F5344CB8AC3E}">
        <p14:creationId xmlns:p14="http://schemas.microsoft.com/office/powerpoint/2010/main" val="13714655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Starting dose discussion – example for our discussed mAb</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a:bodyPr>
          <a:lstStyle/>
          <a:p>
            <a:r>
              <a:rPr lang="nl-BE" dirty="0" smtClean="0"/>
              <a:t>Summary</a:t>
            </a:r>
          </a:p>
          <a:p>
            <a:pPr lvl="1"/>
            <a:r>
              <a:rPr lang="nl-BE" dirty="0" smtClean="0"/>
              <a:t>NOAEL BSA assumed; model independent: 3.2 mg/kg</a:t>
            </a:r>
          </a:p>
          <a:p>
            <a:pPr lvl="1"/>
            <a:r>
              <a:rPr lang="nl-BE" dirty="0"/>
              <a:t>NOAEL </a:t>
            </a:r>
            <a:r>
              <a:rPr lang="nl-BE" dirty="0" smtClean="0"/>
              <a:t>PK model based: 7 - 11 mg/kg, depending on AUC choice (given a set of PK assumptions)</a:t>
            </a:r>
            <a:endParaRPr lang="nl-BE" dirty="0"/>
          </a:p>
          <a:p>
            <a:pPr lvl="1"/>
            <a:r>
              <a:rPr lang="nl-BE" dirty="0" smtClean="0"/>
              <a:t>Cmax – in vitro EC50 based MABEL; </a:t>
            </a:r>
            <a:r>
              <a:rPr lang="nl-BE" dirty="0"/>
              <a:t>model independent: </a:t>
            </a:r>
            <a:r>
              <a:rPr lang="nl-BE" dirty="0">
                <a:sym typeface="Wingdings" panose="05000000000000000000" pitchFamily="2" charset="2"/>
              </a:rPr>
              <a:t>0.04 </a:t>
            </a:r>
            <a:r>
              <a:rPr lang="nl-BE" dirty="0" smtClean="0">
                <a:sym typeface="Wingdings" panose="05000000000000000000" pitchFamily="2" charset="2"/>
              </a:rPr>
              <a:t>mg/kg</a:t>
            </a:r>
          </a:p>
          <a:p>
            <a:pPr lvl="1"/>
            <a:r>
              <a:rPr lang="nl-BE" dirty="0" smtClean="0"/>
              <a:t>Caverage </a:t>
            </a:r>
            <a:r>
              <a:rPr lang="nl-BE" dirty="0"/>
              <a:t>– in </a:t>
            </a:r>
            <a:r>
              <a:rPr lang="nl-BE" dirty="0" smtClean="0"/>
              <a:t>vitro/in vivo </a:t>
            </a:r>
            <a:r>
              <a:rPr lang="nl-BE" dirty="0"/>
              <a:t>EC50 based MABEL; </a:t>
            </a:r>
            <a:r>
              <a:rPr lang="nl-BE" dirty="0" smtClean="0"/>
              <a:t>PK/PKPD model dependent: 0.8-1.1</a:t>
            </a:r>
            <a:r>
              <a:rPr lang="nl-BE" dirty="0" smtClean="0">
                <a:sym typeface="Wingdings" panose="05000000000000000000" pitchFamily="2" charset="2"/>
              </a:rPr>
              <a:t> mg/kg</a:t>
            </a:r>
          </a:p>
          <a:p>
            <a:r>
              <a:rPr lang="nl-BE" dirty="0" smtClean="0">
                <a:sym typeface="Wingdings" panose="05000000000000000000" pitchFamily="2" charset="2"/>
              </a:rPr>
              <a:t>Possible recommendation (pending other factors)</a:t>
            </a:r>
          </a:p>
          <a:p>
            <a:pPr lvl="1"/>
            <a:r>
              <a:rPr lang="nl-BE" dirty="0" smtClean="0">
                <a:sym typeface="Wingdings" panose="05000000000000000000" pitchFamily="2" charset="2"/>
              </a:rPr>
              <a:t>1 mg/kg starting dose</a:t>
            </a:r>
            <a:endParaRPr lang="en-GB" dirty="0"/>
          </a:p>
          <a:p>
            <a:pPr lvl="1"/>
            <a:endParaRPr lang="en-BE" dirty="0" smtClean="0"/>
          </a:p>
          <a:p>
            <a:r>
              <a:rPr lang="en-BE" dirty="0" smtClean="0"/>
              <a:t>Note: similar calculations can be performed to assess the pharmacologically active dose</a:t>
            </a:r>
            <a:endParaRPr lang="en-GB" dirty="0"/>
          </a:p>
        </p:txBody>
      </p:sp>
    </p:spTree>
    <p:extLst>
      <p:ext uri="{BB962C8B-B14F-4D97-AF65-F5344CB8AC3E}">
        <p14:creationId xmlns:p14="http://schemas.microsoft.com/office/powerpoint/2010/main" val="13056250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3120482"/>
            <a:ext cx="10515600" cy="332399"/>
          </a:xfrm>
        </p:spPr>
        <p:txBody>
          <a:bodyPr/>
          <a:lstStyle/>
          <a:p>
            <a:r>
              <a:rPr lang="en-BE" dirty="0" smtClean="0"/>
              <a:t>Addressed concepts</a:t>
            </a:r>
            <a:endParaRPr lang="en-GB" dirty="0"/>
          </a:p>
        </p:txBody>
      </p:sp>
    </p:spTree>
    <p:extLst>
      <p:ext uri="{BB962C8B-B14F-4D97-AF65-F5344CB8AC3E}">
        <p14:creationId xmlns:p14="http://schemas.microsoft.com/office/powerpoint/2010/main" val="4686395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BE" dirty="0" smtClean="0"/>
              <a:t>Overview of addressed concepts</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lstStyle/>
          <a:p>
            <a:r>
              <a:rPr lang="en-BE" dirty="0" smtClean="0"/>
              <a:t>Key concepts where PKPD modeling and simulation can support translational non clinical drug development</a:t>
            </a:r>
          </a:p>
          <a:p>
            <a:pPr lvl="1"/>
            <a:r>
              <a:rPr lang="en-BE" dirty="0" smtClean="0"/>
              <a:t>Data exploration to guide understanding PKPD behavior of different compounds</a:t>
            </a:r>
          </a:p>
          <a:p>
            <a:pPr lvl="1"/>
            <a:r>
              <a:rPr lang="en-BE" dirty="0" smtClean="0"/>
              <a:t>Acknowledge inherent inter/intra animal variability; search for predictors of variability</a:t>
            </a:r>
          </a:p>
          <a:p>
            <a:pPr lvl="1"/>
            <a:r>
              <a:rPr lang="en-BE" dirty="0" smtClean="0"/>
              <a:t>Absorption, distribution and (non-linear) elimination; impact of ADA on PKPD of mAbs</a:t>
            </a:r>
          </a:p>
          <a:p>
            <a:pPr lvl="1"/>
            <a:r>
              <a:rPr lang="en-BE" dirty="0" smtClean="0"/>
              <a:t>Inter-species allometric scaling</a:t>
            </a:r>
          </a:p>
          <a:p>
            <a:pPr lvl="1"/>
            <a:r>
              <a:rPr lang="en-BE" dirty="0" smtClean="0"/>
              <a:t>PKPD: assess delay between response and plasma concentration</a:t>
            </a:r>
          </a:p>
          <a:p>
            <a:pPr lvl="1"/>
            <a:r>
              <a:rPr lang="en-BE" dirty="0" smtClean="0"/>
              <a:t>Summarize and quantify non clinical knowledge within modeling framework to predict clinical PKPD</a:t>
            </a:r>
          </a:p>
          <a:p>
            <a:pPr lvl="1"/>
            <a:r>
              <a:rPr lang="en-BE" dirty="0" smtClean="0"/>
              <a:t>Support FIM dose selection using model (in-) dependent methods</a:t>
            </a:r>
          </a:p>
          <a:p>
            <a:pPr lvl="1"/>
            <a:endParaRPr lang="en-BE" dirty="0" smtClean="0"/>
          </a:p>
          <a:p>
            <a:pPr lvl="1"/>
            <a:endParaRPr lang="en-GB" dirty="0" smtClean="0"/>
          </a:p>
          <a:p>
            <a:pPr lvl="1"/>
            <a:endParaRPr lang="en-GB" dirty="0"/>
          </a:p>
        </p:txBody>
      </p:sp>
    </p:spTree>
    <p:extLst>
      <p:ext uri="{BB962C8B-B14F-4D97-AF65-F5344CB8AC3E}">
        <p14:creationId xmlns:p14="http://schemas.microsoft.com/office/powerpoint/2010/main" val="2601274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8700-86FC-8A4C-994E-C4BC8369BE76}"/>
              </a:ext>
            </a:extLst>
          </p:cNvPr>
          <p:cNvSpPr>
            <a:spLocks noGrp="1"/>
          </p:cNvSpPr>
          <p:nvPr>
            <p:ph type="title"/>
          </p:nvPr>
        </p:nvSpPr>
        <p:spPr>
          <a:xfrm>
            <a:off x="683079" y="-195660"/>
            <a:ext cx="11365486" cy="664797"/>
          </a:xfrm>
        </p:spPr>
        <p:txBody>
          <a:bodyPr/>
          <a:lstStyle/>
          <a:p>
            <a:r>
              <a:rPr lang="sv-SE" dirty="0" smtClean="0"/>
              <a:t>Population modeling as a tool to integrate and summarize PK-PD-Response knowledge</a:t>
            </a:r>
            <a:endParaRPr lang="en-US" dirty="0"/>
          </a:p>
        </p:txBody>
      </p:sp>
      <p:sp>
        <p:nvSpPr>
          <p:cNvPr id="4" name="Date Placeholder 3">
            <a:extLst>
              <a:ext uri="{FF2B5EF4-FFF2-40B4-BE49-F238E27FC236}">
                <a16:creationId xmlns:a16="http://schemas.microsoft.com/office/drawing/2014/main" id="{0BA556B6-0EFD-C84B-A121-1CCD661B83EA}"/>
              </a:ext>
            </a:extLst>
          </p:cNvPr>
          <p:cNvSpPr>
            <a:spLocks noGrp="1"/>
          </p:cNvSpPr>
          <p:nvPr>
            <p:ph type="dt" sz="half" idx="2"/>
          </p:nvPr>
        </p:nvSpPr>
        <p:spPr/>
        <p:txBody>
          <a:bodyPr/>
          <a:lstStyle/>
          <a:p>
            <a:r>
              <a:rPr lang="en-GB" noProof="0" smtClean="0"/>
              <a:t>15 June 2022</a:t>
            </a:r>
            <a:endParaRPr lang="en-GB" noProof="0"/>
          </a:p>
        </p:txBody>
      </p:sp>
      <p:sp>
        <p:nvSpPr>
          <p:cNvPr id="5" name="Footer Placeholder 4">
            <a:extLst>
              <a:ext uri="{FF2B5EF4-FFF2-40B4-BE49-F238E27FC236}">
                <a16:creationId xmlns:a16="http://schemas.microsoft.com/office/drawing/2014/main" id="{C6820DCB-6397-214B-BF5A-772CAABBE198}"/>
              </a:ext>
            </a:extLst>
          </p:cNvPr>
          <p:cNvSpPr>
            <a:spLocks noGrp="1"/>
          </p:cNvSpPr>
          <p:nvPr>
            <p:ph type="ftr" sz="quarter" idx="3"/>
          </p:nvPr>
        </p:nvSpPr>
        <p:spPr/>
        <p:txBody>
          <a:bodyPr/>
          <a:lstStyle/>
          <a:p>
            <a:r>
              <a:rPr lang="en-GB" noProof="0" smtClean="0"/>
              <a:t>Training - Non clinical PKPD data exploration</a:t>
            </a:r>
            <a:endParaRPr lang="en-GB" noProof="0"/>
          </a:p>
        </p:txBody>
      </p:sp>
      <p:sp>
        <p:nvSpPr>
          <p:cNvPr id="6" name="Text Placeholder 5">
            <a:extLst>
              <a:ext uri="{FF2B5EF4-FFF2-40B4-BE49-F238E27FC236}">
                <a16:creationId xmlns:a16="http://schemas.microsoft.com/office/drawing/2014/main" id="{647F9099-F6D7-0F44-9659-8DDACAB6718D}"/>
              </a:ext>
            </a:extLst>
          </p:cNvPr>
          <p:cNvSpPr>
            <a:spLocks noGrp="1"/>
          </p:cNvSpPr>
          <p:nvPr>
            <p:ph type="body" sz="quarter" idx="35"/>
          </p:nvPr>
        </p:nvSpPr>
        <p:spPr/>
        <p:txBody>
          <a:bodyPr/>
          <a:lstStyle/>
          <a:p>
            <a:endParaRPr lang="en-US"/>
          </a:p>
        </p:txBody>
      </p:sp>
      <p:grpSp>
        <p:nvGrpSpPr>
          <p:cNvPr id="20" name="Group 19">
            <a:extLst>
              <a:ext uri="{FF2B5EF4-FFF2-40B4-BE49-F238E27FC236}">
                <a16:creationId xmlns:a16="http://schemas.microsoft.com/office/drawing/2014/main" id="{4978A0D7-0D73-7640-9612-AB5F7BD6233C}"/>
              </a:ext>
            </a:extLst>
          </p:cNvPr>
          <p:cNvGrpSpPr/>
          <p:nvPr/>
        </p:nvGrpSpPr>
        <p:grpSpPr>
          <a:xfrm>
            <a:off x="6148252" y="1606911"/>
            <a:ext cx="6043748" cy="4693756"/>
            <a:chOff x="3602275" y="1461126"/>
            <a:chExt cx="6043748" cy="4693756"/>
          </a:xfrm>
        </p:grpSpPr>
        <p:sp>
          <p:nvSpPr>
            <p:cNvPr id="14" name="Text Box 9">
              <a:extLst>
                <a:ext uri="{FF2B5EF4-FFF2-40B4-BE49-F238E27FC236}">
                  <a16:creationId xmlns:a16="http://schemas.microsoft.com/office/drawing/2014/main" id="{59132BA2-7CF7-1448-BD5A-7D5D51FAC402}"/>
                </a:ext>
              </a:extLst>
            </p:cNvPr>
            <p:cNvSpPr txBox="1">
              <a:spLocks noChangeArrowheads="1"/>
            </p:cNvSpPr>
            <p:nvPr/>
          </p:nvSpPr>
          <p:spPr bwMode="auto">
            <a:xfrm>
              <a:off x="3760848" y="1461126"/>
              <a:ext cx="5483072" cy="461665"/>
            </a:xfrm>
            <a:prstGeom prst="rect">
              <a:avLst/>
            </a:prstGeom>
            <a:noFill/>
            <a:ln w="19050">
              <a:noFill/>
              <a:miter lim="800000"/>
              <a:headEnd/>
              <a:tailEnd/>
            </a:ln>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lang="sv-SE" sz="1200" dirty="0" smtClean="0">
                  <a:solidFill>
                    <a:srgbClr val="000000"/>
                  </a:solidFill>
                  <a:latin typeface="Arial" panose="020B0604020202020204" pitchFamily="34" charset="0"/>
                  <a:ea typeface="MS PGothic" panose="020B0600070205080204" pitchFamily="34" charset="-128"/>
                </a:rPr>
                <a:t>-PK: clearance (CL), volume of distribution (V) ...</a:t>
              </a:r>
              <a:endParaRPr kumimoji="0" lang="sv-SE" sz="1200" b="0"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endParaRPr>
            </a:p>
            <a:p>
              <a:pPr marL="0" marR="0" lvl="0" indent="0" defTabSz="914400" rtl="0" eaLnBrk="0" fontAlgn="base" latinLnBrk="0" hangingPunct="0">
                <a:lnSpc>
                  <a:spcPct val="100000"/>
                </a:lnSpc>
                <a:spcBef>
                  <a:spcPct val="0"/>
                </a:spcBef>
                <a:spcAft>
                  <a:spcPct val="0"/>
                </a:spcAft>
                <a:buClrTx/>
                <a:buSzTx/>
                <a:buFontTx/>
                <a:buNone/>
                <a:tabLst/>
                <a:defRPr/>
              </a:pPr>
              <a:r>
                <a:rPr lang="sv-SE" sz="1200" dirty="0" smtClean="0">
                  <a:solidFill>
                    <a:srgbClr val="000000"/>
                  </a:solidFill>
                  <a:latin typeface="Arial" panose="020B0604020202020204" pitchFamily="34" charset="0"/>
                  <a:ea typeface="MS PGothic" panose="020B0600070205080204" pitchFamily="34" charset="-128"/>
                </a:rPr>
                <a:t>-PD: production (Kin), degradation (Kdeg), drug effect ...</a:t>
              </a:r>
              <a:endPar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5" name="Line 10">
              <a:extLst>
                <a:ext uri="{FF2B5EF4-FFF2-40B4-BE49-F238E27FC236}">
                  <a16:creationId xmlns:a16="http://schemas.microsoft.com/office/drawing/2014/main" id="{3979656A-9BBE-2D40-AD65-EEB6EF895552}"/>
                </a:ext>
              </a:extLst>
            </p:cNvPr>
            <p:cNvSpPr>
              <a:spLocks noChangeShapeType="1"/>
            </p:cNvSpPr>
            <p:nvPr/>
          </p:nvSpPr>
          <p:spPr bwMode="auto">
            <a:xfrm>
              <a:off x="4648200" y="1931774"/>
              <a:ext cx="381000" cy="304800"/>
            </a:xfrm>
            <a:prstGeom prst="line">
              <a:avLst/>
            </a:prstGeom>
            <a:noFill/>
            <a:ln w="28575">
              <a:solidFill>
                <a:srgbClr val="A50021"/>
              </a:solidFill>
              <a:round/>
              <a:headEnd/>
              <a:tailEnd type="triangle" w="med" len="med"/>
            </a:ln>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 name="Text Box 11">
              <a:extLst>
                <a:ext uri="{FF2B5EF4-FFF2-40B4-BE49-F238E27FC236}">
                  <a16:creationId xmlns:a16="http://schemas.microsoft.com/office/drawing/2014/main" id="{9A6392D2-407A-6340-A10D-D7D26DD13BF9}"/>
                </a:ext>
              </a:extLst>
            </p:cNvPr>
            <p:cNvSpPr txBox="1">
              <a:spLocks noChangeArrowheads="1"/>
            </p:cNvSpPr>
            <p:nvPr/>
          </p:nvSpPr>
          <p:spPr bwMode="auto">
            <a:xfrm>
              <a:off x="3602275" y="5693217"/>
              <a:ext cx="5551393" cy="461665"/>
            </a:xfrm>
            <a:prstGeom prst="rect">
              <a:avLst/>
            </a:prstGeom>
            <a:noFill/>
            <a:ln w="19050">
              <a:noFill/>
              <a:miter lim="800000"/>
              <a:headEnd/>
              <a:tailEnd/>
            </a:ln>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-IIV: </a:t>
              </a:r>
              <a:r>
                <a:rPr kumimoji="0" lang="sv-SE" sz="1200" b="1"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Unexplained</a:t>
              </a:r>
              <a:r>
                <a:rPr kumimoji="0" lang="sv-SE" sz="1200" b="0"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 inter individual variability</a:t>
              </a:r>
            </a:p>
            <a:p>
              <a:pPr marL="0" marR="0" lvl="0" indent="0" defTabSz="914400" rtl="0" eaLnBrk="0" fontAlgn="base" latinLnBrk="0" hangingPunct="0">
                <a:lnSpc>
                  <a:spcPct val="100000"/>
                </a:lnSpc>
                <a:spcBef>
                  <a:spcPct val="0"/>
                </a:spcBef>
                <a:spcAft>
                  <a:spcPct val="0"/>
                </a:spcAft>
                <a:buClrTx/>
                <a:buSzTx/>
                <a:buFontTx/>
                <a:buNone/>
                <a:tabLst/>
                <a:defRPr/>
              </a:pPr>
              <a:r>
                <a:rPr lang="sv-SE" sz="1200" dirty="0" smtClean="0">
                  <a:solidFill>
                    <a:srgbClr val="000000"/>
                  </a:solidFill>
                  <a:latin typeface="Arial" panose="020B0604020202020204" pitchFamily="34" charset="0"/>
                  <a:ea typeface="MS PGothic" panose="020B0600070205080204" pitchFamily="34" charset="-128"/>
                </a:rPr>
                <a:t>-Residual (measurement) error</a:t>
              </a:r>
              <a:endParaRPr lang="sv-SE" sz="1200" dirty="0">
                <a:solidFill>
                  <a:srgbClr val="000000"/>
                </a:solidFill>
                <a:latin typeface="Arial" panose="020B0604020202020204" pitchFamily="34" charset="0"/>
                <a:ea typeface="MS PGothic" panose="020B0600070205080204" pitchFamily="34" charset="-128"/>
              </a:endParaRPr>
            </a:p>
          </p:txBody>
        </p:sp>
        <p:sp>
          <p:nvSpPr>
            <p:cNvPr id="17" name="Text Box 12">
              <a:extLst>
                <a:ext uri="{FF2B5EF4-FFF2-40B4-BE49-F238E27FC236}">
                  <a16:creationId xmlns:a16="http://schemas.microsoft.com/office/drawing/2014/main" id="{183CB78F-CC20-9E48-982F-0854F8C00750}"/>
                </a:ext>
              </a:extLst>
            </p:cNvPr>
            <p:cNvSpPr txBox="1">
              <a:spLocks noChangeArrowheads="1"/>
            </p:cNvSpPr>
            <p:nvPr/>
          </p:nvSpPr>
          <p:spPr bwMode="auto">
            <a:xfrm>
              <a:off x="7426813" y="3001438"/>
              <a:ext cx="2219210" cy="1569660"/>
            </a:xfrm>
            <a:prstGeom prst="rect">
              <a:avLst/>
            </a:prstGeom>
            <a:noFill/>
            <a:ln w="19050">
              <a:noFill/>
              <a:miter lim="800000"/>
              <a:headEnd/>
              <a:tailEnd/>
            </a:ln>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1"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Explained</a:t>
              </a:r>
              <a:r>
                <a:rPr kumimoji="0" lang="sv-SE" sz="1200" b="0" i="0" u="none" strike="noStrike" kern="1200" cap="none" spc="0" normalizeH="0" noProof="0" dirty="0" smtClean="0">
                  <a:ln>
                    <a:noFill/>
                  </a:ln>
                  <a:solidFill>
                    <a:srgbClr val="000000"/>
                  </a:solidFill>
                  <a:effectLst/>
                  <a:uLnTx/>
                  <a:uFillTx/>
                  <a:latin typeface="Arial" panose="020B0604020202020204" pitchFamily="34" charset="0"/>
                  <a:ea typeface="MS PGothic" panose="020B0600070205080204" pitchFamily="34" charset="-128"/>
                </a:rPr>
                <a:t> inter individual variability:</a:t>
              </a:r>
              <a:endParaRPr kumimoji="0" lang="sv-SE" sz="1200" b="0"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endParaRPr>
            </a:p>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1200" cap="none" spc="0" normalizeH="0" baseline="0" noProof="0" dirty="0" smtClean="0">
                  <a:ln>
                    <a:noFill/>
                  </a:ln>
                  <a:solidFill>
                    <a:srgbClr val="000000"/>
                  </a:solidFill>
                  <a:effectLst/>
                  <a:uLnTx/>
                  <a:uFillTx/>
                  <a:latin typeface="Arial" panose="020B0604020202020204" pitchFamily="34" charset="0"/>
                  <a:ea typeface="MS PGothic" panose="020B0600070205080204" pitchFamily="34" charset="-128"/>
                </a:rPr>
                <a:t>-PK: CL,</a:t>
              </a:r>
              <a:r>
                <a:rPr kumimoji="0" lang="sv-SE" sz="1200" b="0" i="0" u="none" strike="noStrike" kern="1200" cap="none" spc="0" normalizeH="0" noProof="0" dirty="0" smtClean="0">
                  <a:ln>
                    <a:noFill/>
                  </a:ln>
                  <a:solidFill>
                    <a:srgbClr val="000000"/>
                  </a:solidFill>
                  <a:effectLst/>
                  <a:uLnTx/>
                  <a:uFillTx/>
                  <a:latin typeface="Arial" panose="020B0604020202020204" pitchFamily="34" charset="0"/>
                  <a:ea typeface="MS PGothic" panose="020B0600070205080204" pitchFamily="34" charset="-128"/>
                </a:rPr>
                <a:t> V increase with body weight</a:t>
              </a:r>
            </a:p>
            <a:p>
              <a:pPr marL="0" marR="0" lvl="0" indent="0" defTabSz="914400" rtl="0" eaLnBrk="0" fontAlgn="base" latinLnBrk="0" hangingPunct="0">
                <a:lnSpc>
                  <a:spcPct val="100000"/>
                </a:lnSpc>
                <a:spcBef>
                  <a:spcPct val="0"/>
                </a:spcBef>
                <a:spcAft>
                  <a:spcPct val="0"/>
                </a:spcAft>
                <a:buClrTx/>
                <a:buSzTx/>
                <a:buFontTx/>
                <a:buNone/>
                <a:tabLst/>
                <a:defRPr/>
              </a:pPr>
              <a:r>
                <a:rPr lang="sv-SE" sz="1200" baseline="0" dirty="0" smtClean="0">
                  <a:solidFill>
                    <a:srgbClr val="000000"/>
                  </a:solidFill>
                  <a:latin typeface="Arial" panose="020B0604020202020204" pitchFamily="34" charset="0"/>
                  <a:ea typeface="MS PGothic" panose="020B0600070205080204" pitchFamily="34" charset="-128"/>
                </a:rPr>
                <a:t>-PD: Kdeg decreases with body weight</a:t>
              </a:r>
            </a:p>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1200" cap="none" spc="0" normalizeH="0" noProof="0" dirty="0" smtClean="0">
                  <a:ln>
                    <a:noFill/>
                  </a:ln>
                  <a:solidFill>
                    <a:srgbClr val="000000"/>
                  </a:solidFill>
                  <a:effectLst/>
                  <a:uLnTx/>
                  <a:uFillTx/>
                  <a:latin typeface="Arial" panose="020B0604020202020204" pitchFamily="34" charset="0"/>
                  <a:ea typeface="MS PGothic" panose="020B0600070205080204" pitchFamily="34" charset="-128"/>
                </a:rPr>
                <a:t>-Compound specific effects to be investigated</a:t>
              </a:r>
              <a:endParaRPr kumimoji="0" lang="en-GB"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18" name="Line 13">
              <a:extLst>
                <a:ext uri="{FF2B5EF4-FFF2-40B4-BE49-F238E27FC236}">
                  <a16:creationId xmlns:a16="http://schemas.microsoft.com/office/drawing/2014/main" id="{AD8D9B2A-3066-CD4B-B46E-D8B2077189A4}"/>
                </a:ext>
              </a:extLst>
            </p:cNvPr>
            <p:cNvSpPr>
              <a:spLocks noChangeShapeType="1"/>
            </p:cNvSpPr>
            <p:nvPr/>
          </p:nvSpPr>
          <p:spPr bwMode="auto">
            <a:xfrm flipV="1">
              <a:off x="3865033" y="5252300"/>
              <a:ext cx="108206" cy="454828"/>
            </a:xfrm>
            <a:prstGeom prst="line">
              <a:avLst/>
            </a:prstGeom>
            <a:noFill/>
            <a:ln w="28575">
              <a:solidFill>
                <a:srgbClr val="A50021"/>
              </a:solidFill>
              <a:round/>
              <a:headEnd/>
              <a:tailEnd type="triangle" w="med" len="med"/>
            </a:ln>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 name="Line 14">
              <a:extLst>
                <a:ext uri="{FF2B5EF4-FFF2-40B4-BE49-F238E27FC236}">
                  <a16:creationId xmlns:a16="http://schemas.microsoft.com/office/drawing/2014/main" id="{6C139017-A248-0145-90F3-059EB8821ED5}"/>
                </a:ext>
              </a:extLst>
            </p:cNvPr>
            <p:cNvSpPr>
              <a:spLocks noChangeShapeType="1"/>
            </p:cNvSpPr>
            <p:nvPr/>
          </p:nvSpPr>
          <p:spPr bwMode="auto">
            <a:xfrm flipH="1">
              <a:off x="7124700" y="3365577"/>
              <a:ext cx="304800" cy="304800"/>
            </a:xfrm>
            <a:prstGeom prst="line">
              <a:avLst/>
            </a:prstGeom>
            <a:noFill/>
            <a:ln w="28575">
              <a:solidFill>
                <a:srgbClr val="A50021"/>
              </a:solidFill>
              <a:round/>
              <a:headEnd/>
              <a:tailEnd type="triangle" w="med" len="med"/>
            </a:ln>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21" name="Text Placeholder 5"/>
          <p:cNvSpPr>
            <a:spLocks noGrp="1"/>
          </p:cNvSpPr>
          <p:nvPr>
            <p:ph type="body" sz="quarter" idx="17"/>
          </p:nvPr>
        </p:nvSpPr>
        <p:spPr>
          <a:xfrm>
            <a:off x="662713" y="1252539"/>
            <a:ext cx="5121897" cy="4821236"/>
          </a:xfrm>
        </p:spPr>
        <p:txBody>
          <a:bodyPr>
            <a:normAutofit/>
          </a:bodyPr>
          <a:lstStyle/>
          <a:p>
            <a:r>
              <a:rPr lang="nl-NL" altLang="en-US" dirty="0" smtClean="0"/>
              <a:t>Population </a:t>
            </a:r>
            <a:r>
              <a:rPr lang="nl-NL" altLang="en-US" dirty="0"/>
              <a:t>model as tool to answer </a:t>
            </a:r>
            <a:r>
              <a:rPr lang="nl-NL" altLang="en-US" dirty="0" smtClean="0"/>
              <a:t>questions</a:t>
            </a:r>
          </a:p>
          <a:p>
            <a:pPr lvl="1"/>
            <a:r>
              <a:rPr lang="en-US" altLang="en-US" dirty="0" smtClean="0"/>
              <a:t>Try </a:t>
            </a:r>
            <a:r>
              <a:rPr lang="en-US" altLang="en-US" dirty="0"/>
              <a:t>to capture the most important processes</a:t>
            </a:r>
          </a:p>
          <a:p>
            <a:pPr lvl="2"/>
            <a:r>
              <a:rPr lang="en-US" altLang="en-US" dirty="0"/>
              <a:t>Keep it as simple as </a:t>
            </a:r>
            <a:r>
              <a:rPr lang="en-US" altLang="en-US" dirty="0" smtClean="0"/>
              <a:t>possible</a:t>
            </a:r>
          </a:p>
          <a:p>
            <a:pPr lvl="2"/>
            <a:r>
              <a:rPr lang="en-US" altLang="en-US" dirty="0" smtClean="0"/>
              <a:t>But </a:t>
            </a:r>
            <a:r>
              <a:rPr lang="en-US" altLang="en-US" dirty="0"/>
              <a:t>not too </a:t>
            </a:r>
            <a:r>
              <a:rPr lang="en-US" altLang="en-US" dirty="0" smtClean="0"/>
              <a:t>simple</a:t>
            </a:r>
          </a:p>
          <a:p>
            <a:pPr lvl="1"/>
            <a:r>
              <a:rPr lang="en-US" altLang="en-US" dirty="0" smtClean="0"/>
              <a:t>Helps </a:t>
            </a:r>
            <a:r>
              <a:rPr lang="en-US" altLang="en-US" dirty="0"/>
              <a:t>summarize all available knowledge </a:t>
            </a:r>
          </a:p>
          <a:p>
            <a:pPr lvl="1"/>
            <a:r>
              <a:rPr lang="en-US" altLang="en-US" dirty="0"/>
              <a:t>Responses are described in a quantitative fashion</a:t>
            </a:r>
          </a:p>
          <a:p>
            <a:pPr lvl="1"/>
            <a:r>
              <a:rPr lang="en-US" altLang="en-US" dirty="0"/>
              <a:t>Information from different sources can be </a:t>
            </a:r>
            <a:r>
              <a:rPr lang="en-US" altLang="en-US" dirty="0" smtClean="0"/>
              <a:t>integrated</a:t>
            </a:r>
          </a:p>
          <a:p>
            <a:pPr lvl="1"/>
            <a:r>
              <a:rPr lang="en-GB" altLang="en-US" dirty="0"/>
              <a:t>Allows data driven hypothesis </a:t>
            </a:r>
            <a:r>
              <a:rPr lang="en-GB" altLang="en-US" dirty="0" smtClean="0"/>
              <a:t>testing</a:t>
            </a:r>
            <a:endParaRPr lang="en-US" altLang="en-US" dirty="0" smtClean="0"/>
          </a:p>
          <a:p>
            <a:pPr lvl="1"/>
            <a:r>
              <a:rPr lang="en-US" altLang="en-US" dirty="0" smtClean="0"/>
              <a:t>Model simulations</a:t>
            </a:r>
          </a:p>
          <a:p>
            <a:pPr lvl="2"/>
            <a:r>
              <a:rPr lang="en-US" altLang="en-US" dirty="0" smtClean="0"/>
              <a:t>predictions can </a:t>
            </a:r>
            <a:r>
              <a:rPr lang="en-US" altLang="en-US" dirty="0"/>
              <a:t>be used to explore untested situations to support decision </a:t>
            </a:r>
            <a:r>
              <a:rPr lang="en-US" altLang="en-US" dirty="0" smtClean="0"/>
              <a:t>making</a:t>
            </a:r>
            <a:endParaRPr lang="nl-BE" dirty="0" smtClean="0"/>
          </a:p>
          <a:p>
            <a:pPr lvl="1"/>
            <a:endParaRPr lang="nl-NL" dirty="0"/>
          </a:p>
        </p:txBody>
      </p:sp>
      <p:grpSp>
        <p:nvGrpSpPr>
          <p:cNvPr id="22" name="Group 21"/>
          <p:cNvGrpSpPr/>
          <p:nvPr/>
        </p:nvGrpSpPr>
        <p:grpSpPr>
          <a:xfrm>
            <a:off x="7859861" y="3578539"/>
            <a:ext cx="2115616" cy="2032366"/>
            <a:chOff x="2182333" y="2544643"/>
            <a:chExt cx="2760518" cy="2620478"/>
          </a:xfrm>
        </p:grpSpPr>
        <p:sp>
          <p:nvSpPr>
            <p:cNvPr id="23" name="Oval 5"/>
            <p:cNvSpPr>
              <a:spLocks noChangeArrowheads="1"/>
            </p:cNvSpPr>
            <p:nvPr/>
          </p:nvSpPr>
          <p:spPr bwMode="auto">
            <a:xfrm>
              <a:off x="2182333" y="2544643"/>
              <a:ext cx="2760518" cy="2620478"/>
            </a:xfrm>
            <a:prstGeom prst="ellipse">
              <a:avLst/>
            </a:prstGeom>
            <a:solidFill>
              <a:srgbClr val="FFD85D">
                <a:alpha val="49804"/>
              </a:srgbClr>
            </a:solidFill>
            <a:ln w="28575">
              <a:noFill/>
              <a:round/>
              <a:headEnd/>
              <a:tailEnd/>
            </a:ln>
          </p:spPr>
          <p:txBody>
            <a:bodyPr wrap="none" anchor="ctr"/>
            <a:lstStyle/>
            <a:p>
              <a:pPr algn="r" eaLnBrk="0" hangingPunct="0"/>
              <a:endParaRPr lang="en-US">
                <a:solidFill>
                  <a:srgbClr val="002060"/>
                </a:solidFill>
                <a:latin typeface="Calibri" pitchFamily="34" charset="0"/>
              </a:endParaRPr>
            </a:p>
          </p:txBody>
        </p:sp>
        <p:sp>
          <p:nvSpPr>
            <p:cNvPr id="24" name="Text Box 6"/>
            <p:cNvSpPr txBox="1">
              <a:spLocks noChangeArrowheads="1"/>
            </p:cNvSpPr>
            <p:nvPr/>
          </p:nvSpPr>
          <p:spPr bwMode="auto">
            <a:xfrm>
              <a:off x="3078072" y="3446449"/>
              <a:ext cx="1492513" cy="833362"/>
            </a:xfrm>
            <a:prstGeom prst="rect">
              <a:avLst/>
            </a:prstGeom>
            <a:noFill/>
            <a:ln w="9525">
              <a:noFill/>
              <a:miter lim="800000"/>
              <a:headEnd/>
              <a:tailEnd/>
            </a:ln>
          </p:spPr>
          <p:txBody>
            <a:bodyPr wrap="none">
              <a:spAutoFit/>
            </a:bodyPr>
            <a:lstStyle/>
            <a:p>
              <a:pPr algn="ctr" eaLnBrk="0" hangingPunct="0"/>
              <a:r>
                <a:rPr lang="sv-SE" b="1" dirty="0" smtClean="0">
                  <a:solidFill>
                    <a:schemeClr val="tx2">
                      <a:lumMod val="75000"/>
                    </a:schemeClr>
                  </a:solidFill>
                </a:rPr>
                <a:t>Covariate </a:t>
              </a:r>
            </a:p>
            <a:p>
              <a:pPr algn="ctr" eaLnBrk="0" hangingPunct="0"/>
              <a:r>
                <a:rPr lang="sv-SE" b="1" dirty="0" smtClean="0">
                  <a:solidFill>
                    <a:schemeClr val="tx2">
                      <a:lumMod val="75000"/>
                    </a:schemeClr>
                  </a:solidFill>
                </a:rPr>
                <a:t>model</a:t>
              </a:r>
              <a:endParaRPr lang="en-GB" b="1" dirty="0">
                <a:solidFill>
                  <a:schemeClr val="tx2">
                    <a:lumMod val="75000"/>
                  </a:schemeClr>
                </a:solidFill>
              </a:endParaRPr>
            </a:p>
          </p:txBody>
        </p:sp>
        <p:sp>
          <p:nvSpPr>
            <p:cNvPr id="25" name="Text Box 12"/>
            <p:cNvSpPr txBox="1">
              <a:spLocks noChangeArrowheads="1"/>
            </p:cNvSpPr>
            <p:nvPr/>
          </p:nvSpPr>
          <p:spPr bwMode="auto">
            <a:xfrm>
              <a:off x="2642189" y="3726797"/>
              <a:ext cx="2112262" cy="357155"/>
            </a:xfrm>
            <a:prstGeom prst="rect">
              <a:avLst/>
            </a:prstGeom>
            <a:noFill/>
            <a:ln w="19050">
              <a:noFill/>
              <a:miter lim="800000"/>
              <a:headEnd/>
              <a:tailEnd/>
            </a:ln>
          </p:spPr>
          <p:txBody>
            <a:bodyPr wrap="square">
              <a:spAutoFit/>
            </a:bodyPr>
            <a:lstStyle/>
            <a:p>
              <a:pPr algn="r" eaLnBrk="0" hangingPunct="0"/>
              <a:endParaRPr lang="en-GB" sz="1200" dirty="0">
                <a:solidFill>
                  <a:schemeClr val="tx1">
                    <a:lumMod val="75000"/>
                    <a:lumOff val="25000"/>
                  </a:schemeClr>
                </a:solidFill>
              </a:endParaRPr>
            </a:p>
          </p:txBody>
        </p:sp>
      </p:grpSp>
      <p:grpSp>
        <p:nvGrpSpPr>
          <p:cNvPr id="26" name="Group 25"/>
          <p:cNvGrpSpPr/>
          <p:nvPr/>
        </p:nvGrpSpPr>
        <p:grpSpPr>
          <a:xfrm>
            <a:off x="6232310" y="2328000"/>
            <a:ext cx="2858530" cy="3248340"/>
            <a:chOff x="-139434" y="911429"/>
            <a:chExt cx="4188916" cy="4644195"/>
          </a:xfrm>
        </p:grpSpPr>
        <p:sp>
          <p:nvSpPr>
            <p:cNvPr id="27" name="Oval 5"/>
            <p:cNvSpPr>
              <a:spLocks noChangeArrowheads="1"/>
            </p:cNvSpPr>
            <p:nvPr/>
          </p:nvSpPr>
          <p:spPr bwMode="auto">
            <a:xfrm>
              <a:off x="882149" y="911429"/>
              <a:ext cx="3167333" cy="2991838"/>
            </a:xfrm>
            <a:prstGeom prst="ellipse">
              <a:avLst/>
            </a:prstGeom>
            <a:solidFill>
              <a:srgbClr val="B3E5FF">
                <a:alpha val="69804"/>
              </a:srgbClr>
            </a:solidFill>
            <a:ln w="28575">
              <a:noFill/>
              <a:round/>
              <a:headEnd/>
              <a:tailEnd/>
            </a:ln>
          </p:spPr>
          <p:txBody>
            <a:bodyPr wrap="none" anchor="ctr"/>
            <a:lstStyle/>
            <a:p>
              <a:pPr algn="r" eaLnBrk="0" hangingPunct="0"/>
              <a:endParaRPr lang="en-US">
                <a:solidFill>
                  <a:srgbClr val="002060"/>
                </a:solidFill>
                <a:latin typeface="Calibri" pitchFamily="34" charset="0"/>
              </a:endParaRPr>
            </a:p>
          </p:txBody>
        </p:sp>
        <p:sp>
          <p:nvSpPr>
            <p:cNvPr id="28" name="Oval 5"/>
            <p:cNvSpPr>
              <a:spLocks noChangeArrowheads="1"/>
            </p:cNvSpPr>
            <p:nvPr/>
          </p:nvSpPr>
          <p:spPr bwMode="auto">
            <a:xfrm>
              <a:off x="-139434" y="2752332"/>
              <a:ext cx="3209438" cy="2803292"/>
            </a:xfrm>
            <a:prstGeom prst="ellipse">
              <a:avLst/>
            </a:prstGeom>
            <a:solidFill>
              <a:srgbClr val="CAE8AA">
                <a:alpha val="69804"/>
              </a:srgbClr>
            </a:solidFill>
            <a:ln w="28575">
              <a:noFill/>
              <a:round/>
              <a:headEnd/>
              <a:tailEnd/>
            </a:ln>
          </p:spPr>
          <p:txBody>
            <a:bodyPr wrap="none" anchor="ctr"/>
            <a:lstStyle/>
            <a:p>
              <a:pPr algn="r" eaLnBrk="0" hangingPunct="0"/>
              <a:endParaRPr lang="en-US">
                <a:solidFill>
                  <a:srgbClr val="002060"/>
                </a:solidFill>
                <a:latin typeface="Calibri" pitchFamily="34" charset="0"/>
              </a:endParaRPr>
            </a:p>
          </p:txBody>
        </p:sp>
        <p:sp>
          <p:nvSpPr>
            <p:cNvPr id="29" name="Text Box 6"/>
            <p:cNvSpPr txBox="1">
              <a:spLocks noChangeArrowheads="1"/>
            </p:cNvSpPr>
            <p:nvPr/>
          </p:nvSpPr>
          <p:spPr bwMode="auto">
            <a:xfrm>
              <a:off x="1605190" y="1584019"/>
              <a:ext cx="1701110" cy="924068"/>
            </a:xfrm>
            <a:prstGeom prst="rect">
              <a:avLst/>
            </a:prstGeom>
            <a:noFill/>
            <a:ln w="9525">
              <a:noFill/>
              <a:miter lim="800000"/>
              <a:headEnd/>
              <a:tailEnd/>
            </a:ln>
          </p:spPr>
          <p:txBody>
            <a:bodyPr wrap="square">
              <a:spAutoFit/>
            </a:bodyPr>
            <a:lstStyle/>
            <a:p>
              <a:pPr algn="ctr" eaLnBrk="0" hangingPunct="0"/>
              <a:r>
                <a:rPr lang="sv-SE" b="1" dirty="0">
                  <a:solidFill>
                    <a:srgbClr val="0070C0"/>
                  </a:solidFill>
                </a:rPr>
                <a:t>Structural</a:t>
              </a:r>
            </a:p>
            <a:p>
              <a:pPr algn="ctr" eaLnBrk="0" hangingPunct="0"/>
              <a:r>
                <a:rPr lang="sv-SE" b="1" dirty="0">
                  <a:solidFill>
                    <a:srgbClr val="0070C0"/>
                  </a:solidFill>
                </a:rPr>
                <a:t> model</a:t>
              </a:r>
              <a:endParaRPr lang="en-GB" b="1" dirty="0">
                <a:solidFill>
                  <a:srgbClr val="0070C0"/>
                </a:solidFill>
              </a:endParaRPr>
            </a:p>
          </p:txBody>
        </p:sp>
        <p:sp>
          <p:nvSpPr>
            <p:cNvPr id="30" name="Text Box 7"/>
            <p:cNvSpPr txBox="1">
              <a:spLocks noChangeArrowheads="1"/>
            </p:cNvSpPr>
            <p:nvPr/>
          </p:nvSpPr>
          <p:spPr bwMode="auto">
            <a:xfrm>
              <a:off x="175290" y="3852768"/>
              <a:ext cx="1988827" cy="924068"/>
            </a:xfrm>
            <a:prstGeom prst="rect">
              <a:avLst/>
            </a:prstGeom>
            <a:noFill/>
            <a:ln w="9525">
              <a:noFill/>
              <a:miter lim="800000"/>
              <a:headEnd/>
              <a:tailEnd/>
            </a:ln>
          </p:spPr>
          <p:txBody>
            <a:bodyPr wrap="square">
              <a:spAutoFit/>
            </a:bodyPr>
            <a:lstStyle/>
            <a:p>
              <a:pPr algn="ctr" eaLnBrk="0" hangingPunct="0"/>
              <a:r>
                <a:rPr lang="sv-SE" b="1" dirty="0">
                  <a:solidFill>
                    <a:srgbClr val="00B050"/>
                  </a:solidFill>
                </a:rPr>
                <a:t>Statistical</a:t>
              </a:r>
            </a:p>
            <a:p>
              <a:pPr algn="ctr" eaLnBrk="0" hangingPunct="0"/>
              <a:r>
                <a:rPr lang="sv-SE" b="1" dirty="0">
                  <a:solidFill>
                    <a:srgbClr val="00B050"/>
                  </a:solidFill>
                </a:rPr>
                <a:t>model</a:t>
              </a:r>
              <a:endParaRPr lang="en-GB" b="1" dirty="0">
                <a:solidFill>
                  <a:srgbClr val="00B050"/>
                </a:solidFill>
              </a:endParaRPr>
            </a:p>
          </p:txBody>
        </p:sp>
        <p:sp>
          <p:nvSpPr>
            <p:cNvPr id="31" name="Text Box 11"/>
            <p:cNvSpPr txBox="1">
              <a:spLocks noChangeArrowheads="1"/>
            </p:cNvSpPr>
            <p:nvPr/>
          </p:nvSpPr>
          <p:spPr bwMode="auto">
            <a:xfrm>
              <a:off x="281001" y="4427201"/>
              <a:ext cx="2174745" cy="396029"/>
            </a:xfrm>
            <a:prstGeom prst="rect">
              <a:avLst/>
            </a:prstGeom>
            <a:noFill/>
            <a:ln w="19050">
              <a:noFill/>
              <a:miter lim="800000"/>
              <a:headEnd/>
              <a:tailEnd/>
            </a:ln>
          </p:spPr>
          <p:txBody>
            <a:bodyPr wrap="square">
              <a:spAutoFit/>
            </a:bodyPr>
            <a:lstStyle/>
            <a:p>
              <a:pPr algn="r" eaLnBrk="0" hangingPunct="0"/>
              <a:endParaRPr lang="en-GB" sz="1200" dirty="0">
                <a:solidFill>
                  <a:schemeClr val="tx1">
                    <a:lumMod val="75000"/>
                    <a:lumOff val="25000"/>
                  </a:schemeClr>
                </a:solidFill>
              </a:endParaRPr>
            </a:p>
          </p:txBody>
        </p:sp>
        <p:sp>
          <p:nvSpPr>
            <p:cNvPr id="32" name="Text Box 12"/>
            <p:cNvSpPr txBox="1">
              <a:spLocks noChangeArrowheads="1"/>
            </p:cNvSpPr>
            <p:nvPr/>
          </p:nvSpPr>
          <p:spPr bwMode="auto">
            <a:xfrm>
              <a:off x="1264391" y="2400257"/>
              <a:ext cx="1663124" cy="396029"/>
            </a:xfrm>
            <a:prstGeom prst="rect">
              <a:avLst/>
            </a:prstGeom>
            <a:noFill/>
            <a:ln w="19050">
              <a:noFill/>
              <a:miter lim="800000"/>
              <a:headEnd/>
              <a:tailEnd/>
            </a:ln>
          </p:spPr>
          <p:txBody>
            <a:bodyPr wrap="square">
              <a:spAutoFit/>
            </a:bodyPr>
            <a:lstStyle/>
            <a:p>
              <a:pPr algn="r" eaLnBrk="0" hangingPunct="0"/>
              <a:endParaRPr lang="en-GB" sz="1200" dirty="0">
                <a:solidFill>
                  <a:schemeClr val="tx1">
                    <a:lumMod val="75000"/>
                    <a:lumOff val="25000"/>
                  </a:schemeClr>
                </a:solidFill>
              </a:endParaRPr>
            </a:p>
          </p:txBody>
        </p:sp>
      </p:grpSp>
      <p:sp>
        <p:nvSpPr>
          <p:cNvPr id="33" name="Text Placeholder 5"/>
          <p:cNvSpPr txBox="1">
            <a:spLocks/>
          </p:cNvSpPr>
          <p:nvPr/>
        </p:nvSpPr>
        <p:spPr>
          <a:xfrm>
            <a:off x="5812927" y="1247858"/>
            <a:ext cx="5976970" cy="843416"/>
          </a:xfrm>
          <a:prstGeom prst="rect">
            <a:avLst/>
          </a:prstGeom>
        </p:spPr>
        <p:txBody>
          <a:bodyPr vert="horz" lIns="0" tIns="0" rIns="0" bIns="0" rtlCol="0">
            <a:normAutofit/>
          </a:bodyPr>
          <a:lstStyle>
            <a:lvl1pPr marL="361950" indent="-361950" algn="l" defTabSz="914400" rtl="0" eaLnBrk="1" latinLnBrk="0" hangingPunct="1">
              <a:lnSpc>
                <a:spcPct val="90000"/>
              </a:lnSpc>
              <a:spcBef>
                <a:spcPts val="600"/>
              </a:spcBef>
              <a:spcAft>
                <a:spcPts val="600"/>
              </a:spcAft>
              <a:buClr>
                <a:srgbClr val="F9B000"/>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1pPr>
            <a:lvl2pPr marL="714375" indent="-352425" algn="l" defTabSz="914400" rtl="0" eaLnBrk="1" latinLnBrk="0" hangingPunct="1">
              <a:lnSpc>
                <a:spcPct val="90000"/>
              </a:lnSpc>
              <a:spcBef>
                <a:spcPts val="600"/>
              </a:spcBef>
              <a:spcAft>
                <a:spcPts val="450"/>
              </a:spcAft>
              <a:buClr>
                <a:schemeClr val="tx1">
                  <a:lumMod val="65000"/>
                  <a:lumOff val="35000"/>
                </a:schemeClr>
              </a:buClr>
              <a:buSzPct val="100000"/>
              <a:buFont typeface="Wingdings" panose="05000000000000000000" pitchFamily="2" charset="2"/>
              <a:buChar char="§"/>
              <a:defRPr sz="1600" kern="1200" spc="0" baseline="0">
                <a:solidFill>
                  <a:schemeClr val="bg2">
                    <a:lumMod val="50000"/>
                  </a:schemeClr>
                </a:solidFill>
                <a:latin typeface="+mn-lt"/>
                <a:ea typeface="+mn-ea"/>
                <a:cs typeface="Arial" panose="020B0604020202020204" pitchFamily="34" charset="0"/>
              </a:defRPr>
            </a:lvl2pPr>
            <a:lvl3pPr marL="1076325" indent="-361950" algn="l" defTabSz="914400" rtl="0" eaLnBrk="1" latinLnBrk="0" hangingPunct="1">
              <a:lnSpc>
                <a:spcPct val="90000"/>
              </a:lnSpc>
              <a:spcBef>
                <a:spcPts val="600"/>
              </a:spcBef>
              <a:spcAft>
                <a:spcPts val="300"/>
              </a:spcAft>
              <a:buClr>
                <a:srgbClr val="F9B000"/>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3pPr>
            <a:lvl4pPr marL="1438275" indent="-361950" algn="l" defTabSz="914400" rtl="0" eaLnBrk="1" latinLnBrk="0" hangingPunct="1">
              <a:lnSpc>
                <a:spcPct val="90000"/>
              </a:lnSpc>
              <a:spcBef>
                <a:spcPts val="600"/>
              </a:spcBef>
              <a:spcAft>
                <a:spcPts val="150"/>
              </a:spcAft>
              <a:buClr>
                <a:schemeClr val="tx1">
                  <a:lumMod val="65000"/>
                  <a:lumOff val="35000"/>
                </a:schemeClr>
              </a:buClr>
              <a:buSzPct val="100000"/>
              <a:buFont typeface="Arial" panose="020B0604020202020204" pitchFamily="34" charset="0"/>
              <a:buChar char="­"/>
              <a:defRPr sz="1600" kern="1200" spc="0" baseline="0">
                <a:solidFill>
                  <a:schemeClr val="bg2">
                    <a:lumMod val="50000"/>
                  </a:schemeClr>
                </a:solidFill>
                <a:latin typeface="+mn-lt"/>
                <a:ea typeface="+mn-ea"/>
                <a:cs typeface="Arial" panose="020B0604020202020204" pitchFamily="34" charset="0"/>
              </a:defRPr>
            </a:lvl4pPr>
            <a:lvl5pPr marL="0" indent="0" algn="l" defTabSz="914400" rtl="0" eaLnBrk="1" latinLnBrk="0" hangingPunct="1">
              <a:lnSpc>
                <a:spcPct val="90000"/>
              </a:lnSpc>
              <a:spcBef>
                <a:spcPts val="600"/>
              </a:spcBef>
              <a:spcAft>
                <a:spcPts val="600"/>
              </a:spcAft>
              <a:buClr>
                <a:srgbClr val="F9B000"/>
              </a:buClr>
              <a:buSzPct val="130000"/>
              <a:buFontTx/>
              <a:buNone/>
              <a:defRPr sz="1600" b="0" kern="1200" spc="0" baseline="0">
                <a:solidFill>
                  <a:schemeClr val="bg2">
                    <a:lumMod val="50000"/>
                  </a:schemeClr>
                </a:solidFill>
                <a:latin typeface="+mn-lt"/>
                <a:ea typeface="+mn-ea"/>
                <a:cs typeface="Arial" panose="020B0604020202020204" pitchFamily="34" charset="0"/>
              </a:defRPr>
            </a:lvl5pPr>
            <a:lvl6pPr marL="0" indent="0" algn="l" defTabSz="914400" rtl="0" eaLnBrk="1" latinLnBrk="0" hangingPunct="1">
              <a:lnSpc>
                <a:spcPct val="90000"/>
              </a:lnSpc>
              <a:spcBef>
                <a:spcPts val="600"/>
              </a:spcBef>
              <a:spcAft>
                <a:spcPts val="600"/>
              </a:spcAft>
              <a:buClr>
                <a:schemeClr val="tx2"/>
              </a:buClr>
              <a:buFontTx/>
              <a:buNone/>
              <a:defRPr sz="1800" b="1" kern="1200" spc="0">
                <a:solidFill>
                  <a:schemeClr val="tx2"/>
                </a:solidFill>
                <a:latin typeface="Arial" panose="020B0604020202020204" pitchFamily="34" charset="0"/>
                <a:ea typeface="+mn-ea"/>
                <a:cs typeface="Arial" panose="020B0604020202020204" pitchFamily="34" charset="0"/>
              </a:defRPr>
            </a:lvl6pPr>
            <a:lvl7pPr marL="342900" indent="-342900" algn="l" defTabSz="914400" rtl="0" eaLnBrk="1" latinLnBrk="0" hangingPunct="1">
              <a:lnSpc>
                <a:spcPct val="90000"/>
              </a:lnSpc>
              <a:spcBef>
                <a:spcPts val="600"/>
              </a:spcBef>
              <a:spcAft>
                <a:spcPts val="600"/>
              </a:spcAft>
              <a:buClr>
                <a:schemeClr val="tx2"/>
              </a:buClr>
              <a:buSzPct val="100000"/>
              <a:buFont typeface="+mj-lt"/>
              <a:buAutoNum type="arabicPeriod"/>
              <a:defRPr sz="1600" i="0" kern="1200" spc="0">
                <a:solidFill>
                  <a:schemeClr val="bg2">
                    <a:lumMod val="50000"/>
                  </a:schemeClr>
                </a:solidFill>
                <a:latin typeface="+mn-lt"/>
                <a:ea typeface="+mn-ea"/>
                <a:cs typeface="+mn-cs"/>
              </a:defRPr>
            </a:lvl7pPr>
            <a:lvl8pPr marL="0" indent="0" algn="l" defTabSz="914400" rtl="0" eaLnBrk="1" latinLnBrk="0" hangingPunct="1">
              <a:lnSpc>
                <a:spcPct val="90000"/>
              </a:lnSpc>
              <a:spcBef>
                <a:spcPts val="600"/>
              </a:spcBef>
              <a:spcAft>
                <a:spcPts val="600"/>
              </a:spcAft>
              <a:buClr>
                <a:schemeClr val="tx2"/>
              </a:buClr>
              <a:buSzPct val="130000"/>
              <a:buFontTx/>
              <a:buNone/>
              <a:defRPr sz="1600" i="1" kern="1200" spc="0">
                <a:solidFill>
                  <a:schemeClr val="bg2"/>
                </a:solidFill>
                <a:latin typeface="+mn-lt"/>
                <a:ea typeface="+mn-ea"/>
                <a:cs typeface="+mn-cs"/>
              </a:defRPr>
            </a:lvl8pPr>
            <a:lvl9pPr marL="361950" indent="-361950" algn="l" defTabSz="914400" rtl="0" eaLnBrk="1" latinLnBrk="0" hangingPunct="1">
              <a:lnSpc>
                <a:spcPct val="90000"/>
              </a:lnSpc>
              <a:spcBef>
                <a:spcPts val="600"/>
              </a:spcBef>
              <a:spcAft>
                <a:spcPts val="600"/>
              </a:spcAft>
              <a:buClr>
                <a:schemeClr val="tx2"/>
              </a:buClr>
              <a:buSzPct val="100000"/>
              <a:buFont typeface="Wingdings" panose="05000000000000000000" pitchFamily="2" charset="2"/>
              <a:buChar char="§"/>
              <a:defRPr sz="1600" kern="1200" spc="0">
                <a:solidFill>
                  <a:schemeClr val="bg2">
                    <a:lumMod val="50000"/>
                  </a:schemeClr>
                </a:solidFill>
                <a:latin typeface="+mn-lt"/>
                <a:ea typeface="+mn-ea"/>
                <a:cs typeface="+mn-cs"/>
              </a:defRPr>
            </a:lvl9pPr>
          </a:lstStyle>
          <a:p>
            <a:r>
              <a:rPr lang="nl-NL" altLang="en-US" dirty="0" smtClean="0"/>
              <a:t>Three main components of a population model</a:t>
            </a:r>
            <a:endParaRPr lang="nl-NL" sz="1100" dirty="0"/>
          </a:p>
        </p:txBody>
      </p:sp>
    </p:spTree>
    <p:extLst>
      <p:ext uri="{BB962C8B-B14F-4D97-AF65-F5344CB8AC3E}">
        <p14:creationId xmlns:p14="http://schemas.microsoft.com/office/powerpoint/2010/main" val="392941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A6FB-992C-4D4A-82E8-1E4C625E339B}"/>
              </a:ext>
            </a:extLst>
          </p:cNvPr>
          <p:cNvSpPr>
            <a:spLocks noGrp="1"/>
          </p:cNvSpPr>
          <p:nvPr>
            <p:ph type="title"/>
          </p:nvPr>
        </p:nvSpPr>
        <p:spPr/>
        <p:txBody>
          <a:bodyPr/>
          <a:lstStyle/>
          <a:p>
            <a:r>
              <a:rPr lang="nl-NL" altLang="en-US" dirty="0" smtClean="0"/>
              <a:t>Selection of model type depends on question, data and knowledge of the system</a:t>
            </a:r>
            <a:endParaRPr lang="en-US" dirty="0"/>
          </a:p>
        </p:txBody>
      </p:sp>
      <p:sp>
        <p:nvSpPr>
          <p:cNvPr id="4" name="Date Placeholder 3">
            <a:extLst>
              <a:ext uri="{FF2B5EF4-FFF2-40B4-BE49-F238E27FC236}">
                <a16:creationId xmlns:a16="http://schemas.microsoft.com/office/drawing/2014/main" id="{1DF0378D-3FE9-5648-8B9B-2D6388A89E1B}"/>
              </a:ext>
            </a:extLst>
          </p:cNvPr>
          <p:cNvSpPr>
            <a:spLocks noGrp="1"/>
          </p:cNvSpPr>
          <p:nvPr>
            <p:ph type="dt" sz="half" idx="2"/>
          </p:nvPr>
        </p:nvSpPr>
        <p:spPr/>
        <p:txBody>
          <a:bodyPr/>
          <a:lstStyle/>
          <a:p>
            <a:r>
              <a:rPr lang="en-GB" noProof="0" smtClean="0"/>
              <a:t>15 June 2022</a:t>
            </a:r>
            <a:endParaRPr lang="en-GB" noProof="0"/>
          </a:p>
        </p:txBody>
      </p:sp>
      <p:sp>
        <p:nvSpPr>
          <p:cNvPr id="5" name="Footer Placeholder 4">
            <a:extLst>
              <a:ext uri="{FF2B5EF4-FFF2-40B4-BE49-F238E27FC236}">
                <a16:creationId xmlns:a16="http://schemas.microsoft.com/office/drawing/2014/main" id="{8CEEF546-5AEA-2246-93F5-02C92BA4F347}"/>
              </a:ext>
            </a:extLst>
          </p:cNvPr>
          <p:cNvSpPr>
            <a:spLocks noGrp="1"/>
          </p:cNvSpPr>
          <p:nvPr>
            <p:ph type="ftr" sz="quarter" idx="3"/>
          </p:nvPr>
        </p:nvSpPr>
        <p:spPr/>
        <p:txBody>
          <a:bodyPr/>
          <a:lstStyle/>
          <a:p>
            <a:r>
              <a:rPr lang="en-GB" noProof="0" smtClean="0"/>
              <a:t>Training - Non clinical PKPD data exploration</a:t>
            </a:r>
            <a:endParaRPr lang="en-GB" noProof="0"/>
          </a:p>
        </p:txBody>
      </p:sp>
      <p:sp>
        <p:nvSpPr>
          <p:cNvPr id="6" name="Text Placeholder 5">
            <a:extLst>
              <a:ext uri="{FF2B5EF4-FFF2-40B4-BE49-F238E27FC236}">
                <a16:creationId xmlns:a16="http://schemas.microsoft.com/office/drawing/2014/main" id="{0B723787-D3BC-474E-9AD8-4D5EB8E4CE61}"/>
              </a:ext>
            </a:extLst>
          </p:cNvPr>
          <p:cNvSpPr>
            <a:spLocks noGrp="1"/>
          </p:cNvSpPr>
          <p:nvPr>
            <p:ph type="body" sz="quarter" idx="35"/>
          </p:nvPr>
        </p:nvSpPr>
        <p:spPr/>
        <p:txBody>
          <a:bodyPr/>
          <a:lstStyle/>
          <a:p>
            <a:endParaRPr lang="en-US" dirty="0"/>
          </a:p>
        </p:txBody>
      </p:sp>
      <p:sp>
        <p:nvSpPr>
          <p:cNvPr id="7" name="Text Placeholder 6">
            <a:extLst>
              <a:ext uri="{FF2B5EF4-FFF2-40B4-BE49-F238E27FC236}">
                <a16:creationId xmlns:a16="http://schemas.microsoft.com/office/drawing/2014/main" id="{47AEF4FE-D99B-3342-A96F-8BF365EB9DC7}"/>
              </a:ext>
            </a:extLst>
          </p:cNvPr>
          <p:cNvSpPr>
            <a:spLocks noGrp="1"/>
          </p:cNvSpPr>
          <p:nvPr>
            <p:ph type="body" sz="quarter" idx="17"/>
          </p:nvPr>
        </p:nvSpPr>
        <p:spPr>
          <a:xfrm>
            <a:off x="662715" y="1252539"/>
            <a:ext cx="6365613" cy="4821236"/>
          </a:xfrm>
        </p:spPr>
        <p:txBody>
          <a:bodyPr>
            <a:normAutofit fontScale="92500" lnSpcReduction="10000"/>
          </a:bodyPr>
          <a:lstStyle/>
          <a:p>
            <a:r>
              <a:rPr lang="en-US" altLang="en-US" sz="1800" dirty="0" smtClean="0"/>
              <a:t>Model types</a:t>
            </a:r>
          </a:p>
          <a:p>
            <a:pPr lvl="1"/>
            <a:r>
              <a:rPr lang="nl-NL" altLang="en-US" sz="1800" dirty="0" smtClean="0"/>
              <a:t>Non-compartmental models</a:t>
            </a:r>
            <a:endParaRPr lang="nl-NL" altLang="en-US" sz="1800" dirty="0"/>
          </a:p>
          <a:p>
            <a:pPr lvl="2"/>
            <a:r>
              <a:rPr lang="nl-NL" altLang="en-US" sz="1800" dirty="0"/>
              <a:t>Basic description of </a:t>
            </a:r>
            <a:r>
              <a:rPr lang="nl-NL" altLang="en-US" sz="1800" dirty="0" smtClean="0"/>
              <a:t>observations </a:t>
            </a:r>
            <a:r>
              <a:rPr lang="nl-NL" altLang="en-US" sz="1800" dirty="0"/>
              <a:t>using </a:t>
            </a:r>
            <a:r>
              <a:rPr lang="nl-NL" altLang="en-US" sz="1800" dirty="0" smtClean="0"/>
              <a:t>linear </a:t>
            </a:r>
            <a:r>
              <a:rPr lang="nl-NL" altLang="en-US" sz="1800" dirty="0"/>
              <a:t>regression</a:t>
            </a:r>
          </a:p>
          <a:p>
            <a:pPr lvl="1"/>
            <a:endParaRPr lang="nl-NL" altLang="en-US" sz="1800" dirty="0" smtClean="0"/>
          </a:p>
          <a:p>
            <a:pPr lvl="1"/>
            <a:r>
              <a:rPr lang="nl-NL" altLang="en-US" sz="1800" dirty="0" smtClean="0"/>
              <a:t>Descriptive compartmental models</a:t>
            </a:r>
            <a:endParaRPr lang="nl-NL" altLang="en-US" sz="1800" dirty="0"/>
          </a:p>
          <a:p>
            <a:pPr lvl="2"/>
            <a:r>
              <a:rPr lang="nl-NL" altLang="en-US" sz="1800" dirty="0"/>
              <a:t>A series of interconnected </a:t>
            </a:r>
            <a:r>
              <a:rPr lang="nl-NL" altLang="en-US" sz="1800" dirty="0" smtClean="0"/>
              <a:t>compartments</a:t>
            </a:r>
            <a:r>
              <a:rPr lang="nl-NL" altLang="en-US" sz="1800" dirty="0"/>
              <a:t> </a:t>
            </a:r>
            <a:r>
              <a:rPr lang="nl-NL" altLang="en-US" sz="1800" dirty="0" smtClean="0"/>
              <a:t>without any </a:t>
            </a:r>
            <a:r>
              <a:rPr lang="nl-NL" altLang="en-US" sz="1800" dirty="0"/>
              <a:t>physiological </a:t>
            </a:r>
            <a:r>
              <a:rPr lang="nl-NL" altLang="en-US" sz="1800" dirty="0" smtClean="0"/>
              <a:t>interpretation</a:t>
            </a:r>
          </a:p>
          <a:p>
            <a:pPr lvl="1"/>
            <a:endParaRPr lang="nl-NL" altLang="en-US" sz="1800" dirty="0" smtClean="0"/>
          </a:p>
          <a:p>
            <a:pPr lvl="1"/>
            <a:r>
              <a:rPr lang="nl-NL" altLang="en-US" sz="1800" dirty="0" smtClean="0"/>
              <a:t>Semi-mechanistic </a:t>
            </a:r>
            <a:r>
              <a:rPr lang="nl-NL" altLang="en-US" sz="1800" dirty="0"/>
              <a:t>compartmental models</a:t>
            </a:r>
          </a:p>
          <a:p>
            <a:pPr lvl="2"/>
            <a:r>
              <a:rPr lang="nl-NL" altLang="en-US" sz="1800" dirty="0"/>
              <a:t>A series of interconnected compartments </a:t>
            </a:r>
            <a:r>
              <a:rPr lang="nl-NL" altLang="en-US" sz="1800" dirty="0" smtClean="0"/>
              <a:t>with some </a:t>
            </a:r>
            <a:r>
              <a:rPr lang="nl-NL" altLang="en-US" sz="1800" dirty="0"/>
              <a:t>physiological interpretation</a:t>
            </a:r>
          </a:p>
          <a:p>
            <a:pPr lvl="1"/>
            <a:endParaRPr lang="nl-NL" altLang="en-US" sz="1800" dirty="0" smtClean="0"/>
          </a:p>
          <a:p>
            <a:pPr lvl="1"/>
            <a:r>
              <a:rPr lang="nl-NL" altLang="en-US" sz="1800" dirty="0" smtClean="0"/>
              <a:t>Systems pharmacology - physiologically based PK models </a:t>
            </a:r>
          </a:p>
          <a:p>
            <a:pPr lvl="2"/>
            <a:r>
              <a:rPr lang="nl-NL" altLang="en-US" sz="1800" dirty="0" smtClean="0"/>
              <a:t>PBPK: A </a:t>
            </a:r>
            <a:r>
              <a:rPr lang="nl-NL" altLang="en-US" sz="1800" dirty="0"/>
              <a:t>series of interconnected compartments </a:t>
            </a:r>
            <a:r>
              <a:rPr lang="nl-NL" altLang="en-US" sz="1800" dirty="0" smtClean="0"/>
              <a:t/>
            </a:r>
            <a:br>
              <a:rPr lang="nl-NL" altLang="en-US" sz="1800" dirty="0" smtClean="0"/>
            </a:br>
            <a:r>
              <a:rPr lang="nl-NL" altLang="en-US" sz="1800" dirty="0" smtClean="0"/>
              <a:t>where each </a:t>
            </a:r>
            <a:r>
              <a:rPr lang="nl-NL" altLang="en-US" sz="1800" dirty="0"/>
              <a:t>compartment represents </a:t>
            </a:r>
            <a:r>
              <a:rPr lang="nl-NL" altLang="en-US" sz="1800" dirty="0" smtClean="0"/>
              <a:t>a </a:t>
            </a:r>
            <a:r>
              <a:rPr lang="nl-NL" altLang="en-US" sz="1800" dirty="0"/>
              <a:t>specific </a:t>
            </a:r>
            <a:r>
              <a:rPr lang="nl-NL" altLang="en-US" sz="1800" dirty="0" smtClean="0"/>
              <a:t>organ</a:t>
            </a:r>
            <a:endParaRPr lang="en-US" sz="1800" dirty="0"/>
          </a:p>
        </p:txBody>
      </p:sp>
      <p:sp>
        <p:nvSpPr>
          <p:cNvPr id="9" name="Isosceles Triangle 8"/>
          <p:cNvSpPr/>
          <p:nvPr/>
        </p:nvSpPr>
        <p:spPr>
          <a:xfrm>
            <a:off x="6939209" y="1690496"/>
            <a:ext cx="1265960" cy="38719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xtBox 12"/>
          <p:cNvSpPr txBox="1"/>
          <p:nvPr/>
        </p:nvSpPr>
        <p:spPr>
          <a:xfrm>
            <a:off x="10122870" y="1036697"/>
            <a:ext cx="2165502" cy="523220"/>
          </a:xfrm>
          <a:prstGeom prst="rect">
            <a:avLst/>
          </a:prstGeom>
          <a:noFill/>
        </p:spPr>
        <p:txBody>
          <a:bodyPr wrap="square" rtlCol="0">
            <a:spAutoFit/>
          </a:bodyPr>
          <a:lstStyle/>
          <a:p>
            <a:pPr algn="ctr"/>
            <a:r>
              <a:rPr lang="nl-BE" sz="1400" dirty="0" smtClean="0"/>
              <a:t>Straightforward reporting and interpretation</a:t>
            </a:r>
            <a:endParaRPr lang="nl-NL" sz="1400" dirty="0"/>
          </a:p>
        </p:txBody>
      </p:sp>
      <p:sp>
        <p:nvSpPr>
          <p:cNvPr id="8" name="TextBox 7"/>
          <p:cNvSpPr txBox="1"/>
          <p:nvPr/>
        </p:nvSpPr>
        <p:spPr>
          <a:xfrm>
            <a:off x="6728557" y="952556"/>
            <a:ext cx="1776384" cy="738664"/>
          </a:xfrm>
          <a:prstGeom prst="rect">
            <a:avLst/>
          </a:prstGeom>
          <a:noFill/>
        </p:spPr>
        <p:txBody>
          <a:bodyPr wrap="none" rtlCol="0">
            <a:spAutoFit/>
          </a:bodyPr>
          <a:lstStyle/>
          <a:p>
            <a:pPr algn="ctr"/>
            <a:r>
              <a:rPr lang="nl-BE" sz="1400" dirty="0" smtClean="0"/>
              <a:t>Purely descriptive -</a:t>
            </a:r>
            <a:endParaRPr lang="nl-BE" sz="1400" dirty="0"/>
          </a:p>
          <a:p>
            <a:pPr algn="ctr"/>
            <a:r>
              <a:rPr lang="nl-BE" sz="1400" dirty="0"/>
              <a:t>o</a:t>
            </a:r>
            <a:r>
              <a:rPr lang="nl-BE" sz="1400" dirty="0" smtClean="0"/>
              <a:t>ften limited value in </a:t>
            </a:r>
            <a:br>
              <a:rPr lang="nl-BE" sz="1400" dirty="0" smtClean="0"/>
            </a:br>
            <a:r>
              <a:rPr lang="nl-BE" sz="1400" dirty="0" smtClean="0"/>
              <a:t>predictions </a:t>
            </a:r>
            <a:endParaRPr lang="en-GB" sz="1400" dirty="0"/>
          </a:p>
        </p:txBody>
      </p:sp>
      <p:sp>
        <p:nvSpPr>
          <p:cNvPr id="15" name="Isosceles Triangle 14"/>
          <p:cNvSpPr/>
          <p:nvPr/>
        </p:nvSpPr>
        <p:spPr>
          <a:xfrm rot="10800000">
            <a:off x="10691647" y="1688072"/>
            <a:ext cx="1265960" cy="387190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xtBox 15"/>
          <p:cNvSpPr txBox="1"/>
          <p:nvPr/>
        </p:nvSpPr>
        <p:spPr>
          <a:xfrm>
            <a:off x="6395130" y="5619744"/>
            <a:ext cx="2443238" cy="738664"/>
          </a:xfrm>
          <a:prstGeom prst="rect">
            <a:avLst/>
          </a:prstGeom>
          <a:noFill/>
        </p:spPr>
        <p:txBody>
          <a:bodyPr wrap="square" rtlCol="0">
            <a:spAutoFit/>
          </a:bodyPr>
          <a:lstStyle/>
          <a:p>
            <a:pPr algn="ctr"/>
            <a:r>
              <a:rPr lang="nl-BE" sz="1400" dirty="0" smtClean="0"/>
              <a:t>Drug independent &amp; systems based; High value predictions and extrapolation possible</a:t>
            </a:r>
            <a:endParaRPr lang="en-GB" sz="1400" dirty="0"/>
          </a:p>
        </p:txBody>
      </p:sp>
      <p:sp>
        <p:nvSpPr>
          <p:cNvPr id="17" name="TextBox 16"/>
          <p:cNvSpPr txBox="1"/>
          <p:nvPr/>
        </p:nvSpPr>
        <p:spPr>
          <a:xfrm>
            <a:off x="10589810" y="5619744"/>
            <a:ext cx="1469634" cy="523220"/>
          </a:xfrm>
          <a:prstGeom prst="rect">
            <a:avLst/>
          </a:prstGeom>
          <a:noFill/>
        </p:spPr>
        <p:txBody>
          <a:bodyPr wrap="none" rtlCol="0">
            <a:spAutoFit/>
          </a:bodyPr>
          <a:lstStyle/>
          <a:p>
            <a:pPr algn="ctr"/>
            <a:r>
              <a:rPr lang="nl-BE" sz="1400" dirty="0" smtClean="0"/>
              <a:t>Time consuming</a:t>
            </a:r>
          </a:p>
          <a:p>
            <a:pPr algn="ctr"/>
            <a:r>
              <a:rPr lang="nl-BE" sz="1400" dirty="0" smtClean="0"/>
              <a:t>(months to years)</a:t>
            </a:r>
            <a:endParaRPr lang="nl-NL" sz="1400" dirty="0"/>
          </a:p>
        </p:txBody>
      </p:sp>
      <p:sp>
        <p:nvSpPr>
          <p:cNvPr id="18" name="TextBox 17"/>
          <p:cNvSpPr txBox="1"/>
          <p:nvPr/>
        </p:nvSpPr>
        <p:spPr>
          <a:xfrm>
            <a:off x="8367538" y="2167945"/>
            <a:ext cx="2222271" cy="2677656"/>
          </a:xfrm>
          <a:prstGeom prst="rect">
            <a:avLst/>
          </a:prstGeom>
          <a:noFill/>
          <a:ln>
            <a:solidFill>
              <a:srgbClr val="F3B000"/>
            </a:solidFill>
          </a:ln>
        </p:spPr>
        <p:txBody>
          <a:bodyPr wrap="square" rtlCol="0">
            <a:spAutoFit/>
          </a:bodyPr>
          <a:lstStyle/>
          <a:p>
            <a:r>
              <a:rPr lang="nl-BE" sz="1400" u="sng" dirty="0" smtClean="0"/>
              <a:t>Align model type choice to</a:t>
            </a:r>
          </a:p>
          <a:p>
            <a:r>
              <a:rPr lang="nl-BE" sz="1400" dirty="0" smtClean="0"/>
              <a:t>-question</a:t>
            </a:r>
          </a:p>
          <a:p>
            <a:r>
              <a:rPr lang="nl-BE" sz="1400" dirty="0" smtClean="0"/>
              <a:t>-available data</a:t>
            </a:r>
          </a:p>
          <a:p>
            <a:r>
              <a:rPr lang="nl-BE" sz="1400" dirty="0" smtClean="0"/>
              <a:t>-system knowledge</a:t>
            </a:r>
          </a:p>
          <a:p>
            <a:pPr marL="285750" indent="-285750">
              <a:buFont typeface="Wingdings" panose="05000000000000000000" pitchFamily="2" charset="2"/>
              <a:buChar char="à"/>
            </a:pPr>
            <a:endParaRPr lang="nl-BE" sz="1400" dirty="0" smtClean="0">
              <a:sym typeface="Wingdings" panose="05000000000000000000" pitchFamily="2" charset="2"/>
            </a:endParaRPr>
          </a:p>
          <a:p>
            <a:pPr marL="285750" indent="-285750">
              <a:buFont typeface="Wingdings" panose="05000000000000000000" pitchFamily="2" charset="2"/>
              <a:buChar char="à"/>
            </a:pPr>
            <a:r>
              <a:rPr lang="nl-BE" sz="1400" dirty="0" smtClean="0">
                <a:sym typeface="Wingdings" panose="05000000000000000000" pitchFamily="2" charset="2"/>
              </a:rPr>
              <a:t>Often feasible to develop/update along with drug development</a:t>
            </a:r>
          </a:p>
          <a:p>
            <a:pPr marL="285750" indent="-285750">
              <a:buFont typeface="Wingdings" panose="05000000000000000000" pitchFamily="2" charset="2"/>
              <a:buChar char="à"/>
            </a:pPr>
            <a:r>
              <a:rPr lang="nl-BE" sz="1400" dirty="0" smtClean="0">
                <a:sym typeface="Wingdings" panose="05000000000000000000" pitchFamily="2" charset="2"/>
              </a:rPr>
              <a:t>Discuss assumptions and limitations</a:t>
            </a:r>
          </a:p>
          <a:p>
            <a:pPr marL="285750" indent="-285750">
              <a:buFont typeface="Wingdings" panose="05000000000000000000" pitchFamily="2" charset="2"/>
              <a:buChar char="à"/>
            </a:pPr>
            <a:r>
              <a:rPr lang="nl-BE" sz="1400" dirty="0">
                <a:sym typeface="Wingdings" panose="05000000000000000000" pitchFamily="2" charset="2"/>
              </a:rPr>
              <a:t>Predictions possible</a:t>
            </a:r>
            <a:br>
              <a:rPr lang="nl-BE" sz="1400" dirty="0">
                <a:sym typeface="Wingdings" panose="05000000000000000000" pitchFamily="2" charset="2"/>
              </a:rPr>
            </a:br>
            <a:r>
              <a:rPr lang="nl-BE" sz="1400" dirty="0">
                <a:sym typeface="Wingdings" panose="05000000000000000000" pitchFamily="2" charset="2"/>
              </a:rPr>
              <a:t>within </a:t>
            </a:r>
            <a:r>
              <a:rPr lang="nl-BE" sz="1400" dirty="0" smtClean="0">
                <a:sym typeface="Wingdings" panose="05000000000000000000" pitchFamily="2" charset="2"/>
              </a:rPr>
              <a:t>boundaries</a:t>
            </a:r>
            <a:endParaRPr lang="en-GB" sz="1400" dirty="0"/>
          </a:p>
        </p:txBody>
      </p:sp>
      <p:sp>
        <p:nvSpPr>
          <p:cNvPr id="3" name="Rectangle 2"/>
          <p:cNvSpPr/>
          <p:nvPr/>
        </p:nvSpPr>
        <p:spPr>
          <a:xfrm>
            <a:off x="837398" y="3684549"/>
            <a:ext cx="6006164" cy="11517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54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GB" noProof="0" smtClean="0"/>
              <a:t>15 June 2022</a:t>
            </a:r>
            <a:endParaRPr lang="en-GB" noProof="0"/>
          </a:p>
        </p:txBody>
      </p:sp>
      <p:sp>
        <p:nvSpPr>
          <p:cNvPr id="3" name="Footer Placeholder 2"/>
          <p:cNvSpPr>
            <a:spLocks noGrp="1"/>
          </p:cNvSpPr>
          <p:nvPr>
            <p:ph type="ftr" sz="quarter" idx="3"/>
          </p:nvPr>
        </p:nvSpPr>
        <p:spPr/>
        <p:txBody>
          <a:bodyPr/>
          <a:lstStyle/>
          <a:p>
            <a:r>
              <a:rPr lang="en-GB" noProof="0" smtClean="0"/>
              <a:t>Training - Non clinical PKPD data exploration</a:t>
            </a:r>
            <a:endParaRPr lang="en-GB" noProof="0"/>
          </a:p>
        </p:txBody>
      </p:sp>
      <p:sp>
        <p:nvSpPr>
          <p:cNvPr id="4" name="Title 3"/>
          <p:cNvSpPr>
            <a:spLocks noGrp="1"/>
          </p:cNvSpPr>
          <p:nvPr>
            <p:ph type="title"/>
          </p:nvPr>
        </p:nvSpPr>
        <p:spPr>
          <a:xfrm>
            <a:off x="746760" y="3120482"/>
            <a:ext cx="10515600" cy="332399"/>
          </a:xfrm>
        </p:spPr>
        <p:txBody>
          <a:bodyPr/>
          <a:lstStyle/>
          <a:p>
            <a:r>
              <a:rPr lang="nl-BE" dirty="0" smtClean="0"/>
              <a:t>Introduction to data exploration app</a:t>
            </a:r>
            <a:endParaRPr lang="en-GB" dirty="0"/>
          </a:p>
        </p:txBody>
      </p:sp>
    </p:spTree>
    <p:extLst>
      <p:ext uri="{BB962C8B-B14F-4D97-AF65-F5344CB8AC3E}">
        <p14:creationId xmlns:p14="http://schemas.microsoft.com/office/powerpoint/2010/main" val="404069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Practical information</a:t>
            </a:r>
            <a:endParaRPr lang="en-GB" dirty="0"/>
          </a:p>
        </p:txBody>
      </p:sp>
      <p:sp>
        <p:nvSpPr>
          <p:cNvPr id="3" name="Date Placeholder 2"/>
          <p:cNvSpPr>
            <a:spLocks noGrp="1"/>
          </p:cNvSpPr>
          <p:nvPr>
            <p:ph type="dt" sz="half" idx="2"/>
          </p:nvPr>
        </p:nvSpPr>
        <p:spPr/>
        <p:txBody>
          <a:bodyPr/>
          <a:lstStyle/>
          <a:p>
            <a:r>
              <a:rPr lang="en-GB" noProof="0" smtClean="0"/>
              <a:t>15 June 2022</a:t>
            </a:r>
            <a:endParaRPr lang="en-GB" noProof="0"/>
          </a:p>
        </p:txBody>
      </p:sp>
      <p:sp>
        <p:nvSpPr>
          <p:cNvPr id="4" name="Footer Placeholder 3"/>
          <p:cNvSpPr>
            <a:spLocks noGrp="1"/>
          </p:cNvSpPr>
          <p:nvPr>
            <p:ph type="ftr" sz="quarter" idx="3"/>
          </p:nvPr>
        </p:nvSpPr>
        <p:spPr/>
        <p:txBody>
          <a:bodyPr/>
          <a:lstStyle/>
          <a:p>
            <a:r>
              <a:rPr lang="en-GB" noProof="0" smtClean="0"/>
              <a:t>Training - Non clinical PKPD data exploration</a:t>
            </a:r>
            <a:endParaRPr lang="en-GB" noProof="0"/>
          </a:p>
        </p:txBody>
      </p:sp>
      <p:sp>
        <p:nvSpPr>
          <p:cNvPr id="5" name="Text Placeholder 4"/>
          <p:cNvSpPr>
            <a:spLocks noGrp="1"/>
          </p:cNvSpPr>
          <p:nvPr>
            <p:ph type="body" sz="quarter" idx="35"/>
          </p:nvPr>
        </p:nvSpPr>
        <p:spPr/>
        <p:txBody>
          <a:bodyPr/>
          <a:lstStyle/>
          <a:p>
            <a:endParaRPr lang="en-GB"/>
          </a:p>
        </p:txBody>
      </p:sp>
      <p:sp>
        <p:nvSpPr>
          <p:cNvPr id="6" name="Text Placeholder 5"/>
          <p:cNvSpPr>
            <a:spLocks noGrp="1"/>
          </p:cNvSpPr>
          <p:nvPr>
            <p:ph type="body" sz="quarter" idx="17"/>
          </p:nvPr>
        </p:nvSpPr>
        <p:spPr/>
        <p:txBody>
          <a:bodyPr>
            <a:normAutofit/>
          </a:bodyPr>
          <a:lstStyle/>
          <a:p>
            <a:r>
              <a:rPr lang="nl-BE" dirty="0"/>
              <a:t>Link to shiny data exploration application</a:t>
            </a:r>
          </a:p>
          <a:p>
            <a:pPr lvl="1"/>
            <a:r>
              <a:rPr lang="nl-BE" dirty="0"/>
              <a:t>Account creation </a:t>
            </a:r>
            <a:r>
              <a:rPr lang="en-BE" dirty="0"/>
              <a:t>invitation via email address</a:t>
            </a:r>
            <a:endParaRPr lang="en-BE" dirty="0">
              <a:sym typeface="Wingdings" panose="05000000000000000000" pitchFamily="2" charset="2"/>
            </a:endParaRPr>
          </a:p>
          <a:p>
            <a:endParaRPr lang="nl-BE" dirty="0"/>
          </a:p>
          <a:p>
            <a:r>
              <a:rPr lang="nl-BE" dirty="0"/>
              <a:t>Live demonstration</a:t>
            </a:r>
            <a:r>
              <a:rPr lang="en-BE" dirty="0"/>
              <a:t> by Sven Hoefman</a:t>
            </a:r>
            <a:r>
              <a:rPr lang="nl-BE" dirty="0"/>
              <a:t>: use of application</a:t>
            </a:r>
            <a:endParaRPr lang="en-BE" dirty="0"/>
          </a:p>
          <a:p>
            <a:pPr lvl="1"/>
            <a:r>
              <a:rPr lang="en-BE" dirty="0"/>
              <a:t>App developer (Richard Hooijmaijers) available online during course for help</a:t>
            </a:r>
          </a:p>
          <a:p>
            <a:endParaRPr lang="en-BE" dirty="0"/>
          </a:p>
          <a:p>
            <a:r>
              <a:rPr lang="en-BE" dirty="0"/>
              <a:t>App remains accessible for certain period of time to allow participants to </a:t>
            </a:r>
            <a:r>
              <a:rPr lang="en-BE" dirty="0" smtClean="0"/>
              <a:t>complete / re-visit exercises</a:t>
            </a:r>
            <a:endParaRPr lang="nl-BE" dirty="0"/>
          </a:p>
        </p:txBody>
      </p:sp>
    </p:spTree>
    <p:extLst>
      <p:ext uri="{BB962C8B-B14F-4D97-AF65-F5344CB8AC3E}">
        <p14:creationId xmlns:p14="http://schemas.microsoft.com/office/powerpoint/2010/main" val="285973954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59926f1aab91f4f6fd48635eda980d9413040"/>
</p:tagLst>
</file>

<file path=ppt/theme/theme1.xml><?xml version="1.0" encoding="utf-8"?>
<a:theme xmlns:a="http://schemas.openxmlformats.org/drawingml/2006/main" name="First Slide Theme">
  <a:themeElements>
    <a:clrScheme name="LAPP Nieuw">
      <a:dk1>
        <a:srgbClr val="1D1D1B"/>
      </a:dk1>
      <a:lt1>
        <a:sysClr val="window" lastClr="FFFFFF"/>
      </a:lt1>
      <a:dk2>
        <a:srgbClr val="E7AF19"/>
      </a:dk2>
      <a:lt2>
        <a:srgbClr val="9D9D9C"/>
      </a:lt2>
      <a:accent1>
        <a:srgbClr val="E7AF19"/>
      </a:accent1>
      <a:accent2>
        <a:srgbClr val="009FE3"/>
      </a:accent2>
      <a:accent3>
        <a:srgbClr val="009767"/>
      </a:accent3>
      <a:accent4>
        <a:srgbClr val="E50069"/>
      </a:accent4>
      <a:accent5>
        <a:srgbClr val="1D1D1B"/>
      </a:accent5>
      <a:accent6>
        <a:srgbClr val="9D9D9C"/>
      </a:accent6>
      <a:hlink>
        <a:srgbClr val="F9B000"/>
      </a:hlink>
      <a:folHlink>
        <a:srgbClr val="B15928"/>
      </a:folHlink>
    </a:clrScheme>
    <a:fontScheme name="Aangepast 38">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PP template 20180514.potx" id="{ABEFAA8B-2CDB-41BA-8BEF-BE74B7599545}" vid="{663551A5-CF3F-4FD2-8E5B-61AF1A8C2738}"/>
    </a:ext>
  </a:extLst>
</a:theme>
</file>

<file path=ppt/theme/theme2.xml><?xml version="1.0" encoding="utf-8"?>
<a:theme xmlns:a="http://schemas.openxmlformats.org/drawingml/2006/main" name="LAPP General Theme">
  <a:themeElements>
    <a:clrScheme name="LAPP Nieuw">
      <a:dk1>
        <a:srgbClr val="1D1D1B"/>
      </a:dk1>
      <a:lt1>
        <a:sysClr val="window" lastClr="FFFFFF"/>
      </a:lt1>
      <a:dk2>
        <a:srgbClr val="E7AF19"/>
      </a:dk2>
      <a:lt2>
        <a:srgbClr val="9D9D9C"/>
      </a:lt2>
      <a:accent1>
        <a:srgbClr val="E7AF19"/>
      </a:accent1>
      <a:accent2>
        <a:srgbClr val="009FE3"/>
      </a:accent2>
      <a:accent3>
        <a:srgbClr val="009767"/>
      </a:accent3>
      <a:accent4>
        <a:srgbClr val="E50069"/>
      </a:accent4>
      <a:accent5>
        <a:srgbClr val="1D1D1B"/>
      </a:accent5>
      <a:accent6>
        <a:srgbClr val="9D9D9C"/>
      </a:accent6>
      <a:hlink>
        <a:srgbClr val="F9B000"/>
      </a:hlink>
      <a:folHlink>
        <a:srgbClr val="B15928"/>
      </a:folHlink>
    </a:clrScheme>
    <a:fontScheme name="Aangepast 46">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PP template 20180514.potx" id="{ABEFAA8B-2CDB-41BA-8BEF-BE74B7599545}" vid="{94BBA59C-D314-4C79-BC86-C5C58588B9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93605</TotalTime>
  <Words>4638</Words>
  <Application>Microsoft Office PowerPoint</Application>
  <PresentationFormat>Widescreen</PresentationFormat>
  <Paragraphs>751</Paragraphs>
  <Slides>55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MS PGothic</vt:lpstr>
      <vt:lpstr>宋体</vt:lpstr>
      <vt:lpstr>Arial</vt:lpstr>
      <vt:lpstr>Calibri</vt:lpstr>
      <vt:lpstr>Farah</vt:lpstr>
      <vt:lpstr>Segoe UI Light</vt:lpstr>
      <vt:lpstr>Times New Roman</vt:lpstr>
      <vt:lpstr>Wingdings</vt:lpstr>
      <vt:lpstr>First Slide Theme</vt:lpstr>
      <vt:lpstr>LAPP General Theme</vt:lpstr>
      <vt:lpstr>PowerPoint Presentation</vt:lpstr>
      <vt:lpstr>Hands on training Non Clinical PKPD data exploration</vt:lpstr>
      <vt:lpstr>Concepts</vt:lpstr>
      <vt:lpstr>Population modelling: Illustrative example</vt:lpstr>
      <vt:lpstr>PK-PD-Effect integrated modeling</vt:lpstr>
      <vt:lpstr>Population modeling as a tool to integrate and summarize PK-PD-Response knowledge</vt:lpstr>
      <vt:lpstr>Selection of model type depends on question, data and knowledge of the system</vt:lpstr>
      <vt:lpstr>Introduction to data exploration app</vt:lpstr>
      <vt:lpstr>Practical information</vt:lpstr>
      <vt:lpstr>Data exploration shiny app: essentials</vt:lpstr>
      <vt:lpstr>Explanation of dataset column names</vt:lpstr>
      <vt:lpstr>Hands on introduction</vt:lpstr>
      <vt:lpstr>Fictive non clinical drug development case – Compound properties</vt:lpstr>
      <vt:lpstr>Fictive study data availability</vt:lpstr>
      <vt:lpstr>Purpose / goal(s) during each step</vt:lpstr>
      <vt:lpstr>Step 1: Assess variability between and within animals</vt:lpstr>
      <vt:lpstr>Step 1a</vt:lpstr>
      <vt:lpstr>Step 1a</vt:lpstr>
      <vt:lpstr>Step 1a</vt:lpstr>
      <vt:lpstr>Step 1a</vt:lpstr>
      <vt:lpstr>Step 1a</vt:lpstr>
      <vt:lpstr>Step 1b</vt:lpstr>
      <vt:lpstr>Step 1b</vt:lpstr>
      <vt:lpstr>Step 2: Compare effect of administration routes on PK</vt:lpstr>
      <vt:lpstr>Step 2: Compare effect of administration routes on PK</vt:lpstr>
      <vt:lpstr>Step 2</vt:lpstr>
      <vt:lpstr>Step 2</vt:lpstr>
      <vt:lpstr>Step 3: inter-species PK variability for mAbs and its causes</vt:lpstr>
      <vt:lpstr>Step 3</vt:lpstr>
      <vt:lpstr>Step 3</vt:lpstr>
      <vt:lpstr>Step 4: Translational PKPD</vt:lpstr>
      <vt:lpstr>Step 4: Plasma versus brain PK</vt:lpstr>
      <vt:lpstr>Step 4: Plasma versus brain PK</vt:lpstr>
      <vt:lpstr>Step 4: Plasma versus brain PK</vt:lpstr>
      <vt:lpstr>Step 4: Safety biomarker</vt:lpstr>
      <vt:lpstr>Step 4: Efficacy biomarker</vt:lpstr>
      <vt:lpstr>Step 4: Efficacy vs Safety</vt:lpstr>
      <vt:lpstr>Underlying PKPD dynamics</vt:lpstr>
      <vt:lpstr>General model scheme</vt:lpstr>
      <vt:lpstr>Model scheme: specifics</vt:lpstr>
      <vt:lpstr>PKPD model – assumptions for human projections</vt:lpstr>
      <vt:lpstr>Human predictions – Anticipated proof of concept</vt:lpstr>
      <vt:lpstr>PKPD model – human projections</vt:lpstr>
      <vt:lpstr>PKPD model – human projections</vt:lpstr>
      <vt:lpstr>Human predictions – Human starting dose support</vt:lpstr>
      <vt:lpstr>Approach for First in human (FIH) dose</vt:lpstr>
      <vt:lpstr>Starting dose discussion – example for our discussed mAb</vt:lpstr>
      <vt:lpstr>Examples FDA oncology analyses: case by case</vt:lpstr>
      <vt:lpstr>Starting dose discussion – example for our discussed mAb</vt:lpstr>
      <vt:lpstr>Starting dose discussion – example for our discussed mAb</vt:lpstr>
      <vt:lpstr>Starting dose discussion – example for our discussed mAb</vt:lpstr>
      <vt:lpstr>Starting dose discussion – example for our discussed mAb</vt:lpstr>
      <vt:lpstr>Starting dose discussion – example for our discussed mAb</vt:lpstr>
      <vt:lpstr>Addressed concepts</vt:lpstr>
      <vt:lpstr>Overview of addressed concepts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Teun Post</dc:creator>
  <cp:keywords/>
  <dc:description/>
  <cp:lastModifiedBy>Tamara van Steeg</cp:lastModifiedBy>
  <cp:revision>3002</cp:revision>
  <dcterms:created xsi:type="dcterms:W3CDTF">2018-05-14T08:49:49Z</dcterms:created>
  <dcterms:modified xsi:type="dcterms:W3CDTF">2022-06-20T09:55:11Z</dcterms:modified>
  <cp:category/>
</cp:coreProperties>
</file>